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8" r:id="rId5"/>
    <p:sldId id="269" r:id="rId6"/>
    <p:sldId id="311" r:id="rId7"/>
    <p:sldId id="310" r:id="rId8"/>
    <p:sldId id="313" r:id="rId9"/>
    <p:sldId id="309" r:id="rId10"/>
    <p:sldId id="312" r:id="rId11"/>
    <p:sldId id="275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A143F5-4352-F515-259B-DCB4F29E525F}" v="19" dt="2025-09-03T13:03:49.548"/>
    <p1510:client id="{444AE71B-F790-A2FB-17AD-30367662ED19}" v="282" dt="2025-09-03T20:52:06.9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 Bevan (Llansannor CiW Primary School)" userId="S::bevanb3@hwbcymru.net::8563ab44-3948-4d3b-908a-1c48f8fcaef0" providerId="AD" clId="Web-{2EA143F5-4352-F515-259B-DCB4F29E525F}"/>
    <pc:docChg chg="addSld delSld modSld">
      <pc:chgData name="B Bevan (Llansannor CiW Primary School)" userId="S::bevanb3@hwbcymru.net::8563ab44-3948-4d3b-908a-1c48f8fcaef0" providerId="AD" clId="Web-{2EA143F5-4352-F515-259B-DCB4F29E525F}" dt="2025-09-03T13:03:49.548" v="17" actId="14100"/>
      <pc:docMkLst>
        <pc:docMk/>
      </pc:docMkLst>
      <pc:sldChg chg="del">
        <pc:chgData name="B Bevan (Llansannor CiW Primary School)" userId="S::bevanb3@hwbcymru.net::8563ab44-3948-4d3b-908a-1c48f8fcaef0" providerId="AD" clId="Web-{2EA143F5-4352-F515-259B-DCB4F29E525F}" dt="2025-09-03T13:03:37.767" v="7"/>
        <pc:sldMkLst>
          <pc:docMk/>
          <pc:sldMk cId="109857222" sldId="256"/>
        </pc:sldMkLst>
      </pc:sldChg>
      <pc:sldChg chg="add">
        <pc:chgData name="B Bevan (Llansannor CiW Primary School)" userId="S::bevanb3@hwbcymru.net::8563ab44-3948-4d3b-908a-1c48f8fcaef0" providerId="AD" clId="Web-{2EA143F5-4352-F515-259B-DCB4F29E525F}" dt="2025-09-03T13:03:02.689" v="2"/>
        <pc:sldMkLst>
          <pc:docMk/>
          <pc:sldMk cId="2503717362" sldId="269"/>
        </pc:sldMkLst>
      </pc:sldChg>
      <pc:sldChg chg="add">
        <pc:chgData name="B Bevan (Llansannor CiW Primary School)" userId="S::bevanb3@hwbcymru.net::8563ab44-3948-4d3b-908a-1c48f8fcaef0" providerId="AD" clId="Web-{2EA143F5-4352-F515-259B-DCB4F29E525F}" dt="2025-09-03T13:03:02.845" v="5"/>
        <pc:sldMkLst>
          <pc:docMk/>
          <pc:sldMk cId="1413541855" sldId="275"/>
        </pc:sldMkLst>
      </pc:sldChg>
      <pc:sldChg chg="add">
        <pc:chgData name="B Bevan (Llansannor CiW Primary School)" userId="S::bevanb3@hwbcymru.net::8563ab44-3948-4d3b-908a-1c48f8fcaef0" providerId="AD" clId="Web-{2EA143F5-4352-F515-259B-DCB4F29E525F}" dt="2025-09-03T13:03:02.626" v="1"/>
        <pc:sldMkLst>
          <pc:docMk/>
          <pc:sldMk cId="3083675268" sldId="278"/>
        </pc:sldMkLst>
      </pc:sldChg>
      <pc:sldChg chg="add">
        <pc:chgData name="B Bevan (Llansannor CiW Primary School)" userId="S::bevanb3@hwbcymru.net::8563ab44-3948-4d3b-908a-1c48f8fcaef0" providerId="AD" clId="Web-{2EA143F5-4352-F515-259B-DCB4F29E525F}" dt="2025-09-03T13:03:02.814" v="4"/>
        <pc:sldMkLst>
          <pc:docMk/>
          <pc:sldMk cId="786105873" sldId="283"/>
        </pc:sldMkLst>
      </pc:sldChg>
      <pc:sldChg chg="add">
        <pc:chgData name="B Bevan (Llansannor CiW Primary School)" userId="S::bevanb3@hwbcymru.net::8563ab44-3948-4d3b-908a-1c48f8fcaef0" providerId="AD" clId="Web-{2EA143F5-4352-F515-259B-DCB4F29E525F}" dt="2025-09-03T13:03:02.564" v="0"/>
        <pc:sldMkLst>
          <pc:docMk/>
          <pc:sldMk cId="3901686027" sldId="285"/>
        </pc:sldMkLst>
      </pc:sldChg>
      <pc:sldChg chg="add">
        <pc:chgData name="B Bevan (Llansannor CiW Primary School)" userId="S::bevanb3@hwbcymru.net::8563ab44-3948-4d3b-908a-1c48f8fcaef0" providerId="AD" clId="Web-{2EA143F5-4352-F515-259B-DCB4F29E525F}" dt="2025-09-03T13:03:02.736" v="3"/>
        <pc:sldMkLst>
          <pc:docMk/>
          <pc:sldMk cId="2766010727" sldId="307"/>
        </pc:sldMkLst>
      </pc:sldChg>
      <pc:sldChg chg="modSp add">
        <pc:chgData name="B Bevan (Llansannor CiW Primary School)" userId="S::bevanb3@hwbcymru.net::8563ab44-3948-4d3b-908a-1c48f8fcaef0" providerId="AD" clId="Web-{2EA143F5-4352-F515-259B-DCB4F29E525F}" dt="2025-09-03T13:03:49.548" v="17" actId="14100"/>
        <pc:sldMkLst>
          <pc:docMk/>
          <pc:sldMk cId="4097101563" sldId="308"/>
        </pc:sldMkLst>
        <pc:spChg chg="mod">
          <ac:chgData name="B Bevan (Llansannor CiW Primary School)" userId="S::bevanb3@hwbcymru.net::8563ab44-3948-4d3b-908a-1c48f8fcaef0" providerId="AD" clId="Web-{2EA143F5-4352-F515-259B-DCB4F29E525F}" dt="2025-09-03T13:03:49.548" v="17" actId="14100"/>
          <ac:spMkLst>
            <pc:docMk/>
            <pc:sldMk cId="4097101563" sldId="308"/>
            <ac:spMk id="2" creationId="{00000000-0000-0000-0000-000000000000}"/>
          </ac:spMkLst>
        </pc:spChg>
      </pc:sldChg>
    </pc:docChg>
  </pc:docChgLst>
  <pc:docChgLst>
    <pc:chgData name="B Bevan (Llansannor CiW Primary School)" userId="S::bevanb3@hwbcymru.net::8563ab44-3948-4d3b-908a-1c48f8fcaef0" providerId="AD" clId="Web-{444AE71B-F790-A2FB-17AD-30367662ED19}"/>
    <pc:docChg chg="addSld delSld modSld">
      <pc:chgData name="B Bevan (Llansannor CiW Primary School)" userId="S::bevanb3@hwbcymru.net::8563ab44-3948-4d3b-908a-1c48f8fcaef0" providerId="AD" clId="Web-{444AE71B-F790-A2FB-17AD-30367662ED19}" dt="2025-09-03T20:52:06.925" v="245" actId="1076"/>
      <pc:docMkLst>
        <pc:docMk/>
      </pc:docMkLst>
      <pc:sldChg chg="addSp delSp modSp">
        <pc:chgData name="B Bevan (Llansannor CiW Primary School)" userId="S::bevanb3@hwbcymru.net::8563ab44-3948-4d3b-908a-1c48f8fcaef0" providerId="AD" clId="Web-{444AE71B-F790-A2FB-17AD-30367662ED19}" dt="2025-09-03T20:45:18.447" v="157" actId="1076"/>
        <pc:sldMkLst>
          <pc:docMk/>
          <pc:sldMk cId="2503717362" sldId="269"/>
        </pc:sldMkLst>
        <pc:spChg chg="mod">
          <ac:chgData name="B Bevan (Llansannor CiW Primary School)" userId="S::bevanb3@hwbcymru.net::8563ab44-3948-4d3b-908a-1c48f8fcaef0" providerId="AD" clId="Web-{444AE71B-F790-A2FB-17AD-30367662ED19}" dt="2025-09-03T20:44:44.854" v="145" actId="20577"/>
          <ac:spMkLst>
            <pc:docMk/>
            <pc:sldMk cId="2503717362" sldId="269"/>
            <ac:spMk id="2" creationId="{00000000-0000-0000-0000-000000000000}"/>
          </ac:spMkLst>
        </pc:spChg>
        <pc:spChg chg="del mod">
          <ac:chgData name="B Bevan (Llansannor CiW Primary School)" userId="S::bevanb3@hwbcymru.net::8563ab44-3948-4d3b-908a-1c48f8fcaef0" providerId="AD" clId="Web-{444AE71B-F790-A2FB-17AD-30367662ED19}" dt="2025-09-03T20:44:47.775" v="147"/>
          <ac:spMkLst>
            <pc:docMk/>
            <pc:sldMk cId="2503717362" sldId="269"/>
            <ac:spMk id="3" creationId="{00000000-0000-0000-0000-000000000000}"/>
          </ac:spMkLst>
        </pc:spChg>
        <pc:spChg chg="add del mod">
          <ac:chgData name="B Bevan (Llansannor CiW Primary School)" userId="S::bevanb3@hwbcymru.net::8563ab44-3948-4d3b-908a-1c48f8fcaef0" providerId="AD" clId="Web-{444AE71B-F790-A2FB-17AD-30367662ED19}" dt="2025-09-03T20:40:56.556" v="70"/>
          <ac:spMkLst>
            <pc:docMk/>
            <pc:sldMk cId="2503717362" sldId="269"/>
            <ac:spMk id="4" creationId="{1D657C4E-EADC-3B7F-30A1-BC8CD6292993}"/>
          </ac:spMkLst>
        </pc:spChg>
        <pc:spChg chg="mod">
          <ac:chgData name="B Bevan (Llansannor CiW Primary School)" userId="S::bevanb3@hwbcymru.net::8563ab44-3948-4d3b-908a-1c48f8fcaef0" providerId="AD" clId="Web-{444AE71B-F790-A2FB-17AD-30367662ED19}" dt="2025-09-03T20:40:12.228" v="65"/>
          <ac:spMkLst>
            <pc:docMk/>
            <pc:sldMk cId="2503717362" sldId="269"/>
            <ac:spMk id="5" creationId="{86E14AB5-3A08-8E60-A8BE-67BE36463588}"/>
          </ac:spMkLst>
        </pc:spChg>
        <pc:spChg chg="add del mod">
          <ac:chgData name="B Bevan (Llansannor CiW Primary School)" userId="S::bevanb3@hwbcymru.net::8563ab44-3948-4d3b-908a-1c48f8fcaef0" providerId="AD" clId="Web-{444AE71B-F790-A2FB-17AD-30367662ED19}" dt="2025-09-03T20:44:50.916" v="149"/>
          <ac:spMkLst>
            <pc:docMk/>
            <pc:sldMk cId="2503717362" sldId="269"/>
            <ac:spMk id="10" creationId="{D8535158-47AF-A228-2275-02F4999CC0A4}"/>
          </ac:spMkLst>
        </pc:spChg>
        <pc:spChg chg="add del">
          <ac:chgData name="B Bevan (Llansannor CiW Primary School)" userId="S::bevanb3@hwbcymru.net::8563ab44-3948-4d3b-908a-1c48f8fcaef0" providerId="AD" clId="Web-{444AE71B-F790-A2FB-17AD-30367662ED19}" dt="2025-09-03T20:40:12.212" v="64"/>
          <ac:spMkLst>
            <pc:docMk/>
            <pc:sldMk cId="2503717362" sldId="269"/>
            <ac:spMk id="11" creationId="{7FF47CB7-972F-479F-A36D-9E72D26EC8DA}"/>
          </ac:spMkLst>
        </pc:spChg>
        <pc:spChg chg="add del">
          <ac:chgData name="B Bevan (Llansannor CiW Primary School)" userId="S::bevanb3@hwbcymru.net::8563ab44-3948-4d3b-908a-1c48f8fcaef0" providerId="AD" clId="Web-{444AE71B-F790-A2FB-17AD-30367662ED19}" dt="2025-09-03T20:40:12.212" v="64"/>
          <ac:spMkLst>
            <pc:docMk/>
            <pc:sldMk cId="2503717362" sldId="269"/>
            <ac:spMk id="13" creationId="{0D153B68-5844-490D-8E67-F616D6D721CA}"/>
          </ac:spMkLst>
        </pc:spChg>
        <pc:spChg chg="add del">
          <ac:chgData name="B Bevan (Llansannor CiW Primary School)" userId="S::bevanb3@hwbcymru.net::8563ab44-3948-4d3b-908a-1c48f8fcaef0" providerId="AD" clId="Web-{444AE71B-F790-A2FB-17AD-30367662ED19}" dt="2025-09-03T20:40:12.212" v="64"/>
          <ac:spMkLst>
            <pc:docMk/>
            <pc:sldMk cId="2503717362" sldId="269"/>
            <ac:spMk id="15" creationId="{9A0D773F-7A7D-4DBB-9DEA-86BB8B8F4BC8}"/>
          </ac:spMkLst>
        </pc:spChg>
        <pc:spChg chg="add">
          <ac:chgData name="B Bevan (Llansannor CiW Primary School)" userId="S::bevanb3@hwbcymru.net::8563ab44-3948-4d3b-908a-1c48f8fcaef0" providerId="AD" clId="Web-{444AE71B-F790-A2FB-17AD-30367662ED19}" dt="2025-09-03T20:40:12.228" v="65"/>
          <ac:spMkLst>
            <pc:docMk/>
            <pc:sldMk cId="2503717362" sldId="269"/>
            <ac:spMk id="17" creationId="{45D37F4E-DDB4-456B-97E0-9937730A039F}"/>
          </ac:spMkLst>
        </pc:spChg>
        <pc:spChg chg="add">
          <ac:chgData name="B Bevan (Llansannor CiW Primary School)" userId="S::bevanb3@hwbcymru.net::8563ab44-3948-4d3b-908a-1c48f8fcaef0" providerId="AD" clId="Web-{444AE71B-F790-A2FB-17AD-30367662ED19}" dt="2025-09-03T20:40:12.228" v="65"/>
          <ac:spMkLst>
            <pc:docMk/>
            <pc:sldMk cId="2503717362" sldId="269"/>
            <ac:spMk id="18" creationId="{B2DD41CD-8F47-4F56-AD12-4E2FF7696987}"/>
          </ac:spMkLst>
        </pc:spChg>
        <pc:spChg chg="add mod">
          <ac:chgData name="B Bevan (Llansannor CiW Primary School)" userId="S::bevanb3@hwbcymru.net::8563ab44-3948-4d3b-908a-1c48f8fcaef0" providerId="AD" clId="Web-{444AE71B-F790-A2FB-17AD-30367662ED19}" dt="2025-09-03T20:45:18.447" v="157" actId="1076"/>
          <ac:spMkLst>
            <pc:docMk/>
            <pc:sldMk cId="2503717362" sldId="269"/>
            <ac:spMk id="19" creationId="{418B3FBF-0FE0-11F8-AADA-7C975B2A7D06}"/>
          </ac:spMkLst>
        </pc:spChg>
        <pc:picChg chg="add del mod ord">
          <ac:chgData name="B Bevan (Llansannor CiW Primary School)" userId="S::bevanb3@hwbcymru.net::8563ab44-3948-4d3b-908a-1c48f8fcaef0" providerId="AD" clId="Web-{444AE71B-F790-A2FB-17AD-30367662ED19}" dt="2025-09-03T20:44:12.791" v="137"/>
          <ac:picMkLst>
            <pc:docMk/>
            <pc:sldMk cId="2503717362" sldId="269"/>
            <ac:picMk id="6" creationId="{A91BBAA9-00D7-7E1D-FC36-95ADEE347516}"/>
          </ac:picMkLst>
        </pc:picChg>
        <pc:picChg chg="add del mod">
          <ac:chgData name="B Bevan (Llansannor CiW Primary School)" userId="S::bevanb3@hwbcymru.net::8563ab44-3948-4d3b-908a-1c48f8fcaef0" providerId="AD" clId="Web-{444AE71B-F790-A2FB-17AD-30367662ED19}" dt="2025-09-03T20:44:51.854" v="150"/>
          <ac:picMkLst>
            <pc:docMk/>
            <pc:sldMk cId="2503717362" sldId="269"/>
            <ac:picMk id="8" creationId="{7567E892-00D2-914E-9BAA-74926DA69507}"/>
          </ac:picMkLst>
        </pc:picChg>
        <pc:picChg chg="add">
          <ac:chgData name="B Bevan (Llansannor CiW Primary School)" userId="S::bevanb3@hwbcymru.net::8563ab44-3948-4d3b-908a-1c48f8fcaef0" providerId="AD" clId="Web-{444AE71B-F790-A2FB-17AD-30367662ED19}" dt="2025-09-03T20:44:57.744" v="151"/>
          <ac:picMkLst>
            <pc:docMk/>
            <pc:sldMk cId="2503717362" sldId="269"/>
            <ac:picMk id="14" creationId="{9473FD7E-0C41-D9EE-C271-C7C529E1B6BB}"/>
          </ac:picMkLst>
        </pc:picChg>
      </pc:sldChg>
      <pc:sldChg chg="addSp delSp modSp">
        <pc:chgData name="B Bevan (Llansannor CiW Primary School)" userId="S::bevanb3@hwbcymru.net::8563ab44-3948-4d3b-908a-1c48f8fcaef0" providerId="AD" clId="Web-{444AE71B-F790-A2FB-17AD-30367662ED19}" dt="2025-09-03T20:48:21.917" v="202" actId="1076"/>
        <pc:sldMkLst>
          <pc:docMk/>
          <pc:sldMk cId="1413541855" sldId="275"/>
        </pc:sldMkLst>
        <pc:spChg chg="mod">
          <ac:chgData name="B Bevan (Llansannor CiW Primary School)" userId="S::bevanb3@hwbcymru.net::8563ab44-3948-4d3b-908a-1c48f8fcaef0" providerId="AD" clId="Web-{444AE71B-F790-A2FB-17AD-30367662ED19}" dt="2025-09-03T20:48:17.151" v="201" actId="20577"/>
          <ac:spMkLst>
            <pc:docMk/>
            <pc:sldMk cId="1413541855" sldId="275"/>
            <ac:spMk id="3" creationId="{00000000-0000-0000-0000-000000000000}"/>
          </ac:spMkLst>
        </pc:spChg>
        <pc:picChg chg="add mod">
          <ac:chgData name="B Bevan (Llansannor CiW Primary School)" userId="S::bevanb3@hwbcymru.net::8563ab44-3948-4d3b-908a-1c48f8fcaef0" providerId="AD" clId="Web-{444AE71B-F790-A2FB-17AD-30367662ED19}" dt="2025-09-03T20:47:03.885" v="183" actId="14100"/>
          <ac:picMkLst>
            <pc:docMk/>
            <pc:sldMk cId="1413541855" sldId="275"/>
            <ac:picMk id="4" creationId="{1F70FD8A-791B-C347-91BC-4C53257D6735}"/>
          </ac:picMkLst>
        </pc:picChg>
        <pc:picChg chg="add mod">
          <ac:chgData name="B Bevan (Llansannor CiW Primary School)" userId="S::bevanb3@hwbcymru.net::8563ab44-3948-4d3b-908a-1c48f8fcaef0" providerId="AD" clId="Web-{444AE71B-F790-A2FB-17AD-30367662ED19}" dt="2025-09-03T20:48:21.917" v="202" actId="1076"/>
          <ac:picMkLst>
            <pc:docMk/>
            <pc:sldMk cId="1413541855" sldId="275"/>
            <ac:picMk id="7" creationId="{840E5056-9601-F112-61F4-BB618EB0FA4C}"/>
          </ac:picMkLst>
        </pc:picChg>
        <pc:picChg chg="add del">
          <ac:chgData name="B Bevan (Llansannor CiW Primary School)" userId="S::bevanb3@hwbcymru.net::8563ab44-3948-4d3b-908a-1c48f8fcaef0" providerId="AD" clId="Web-{444AE71B-F790-A2FB-17AD-30367662ED19}" dt="2025-09-03T20:47:08.041" v="185"/>
          <ac:picMkLst>
            <pc:docMk/>
            <pc:sldMk cId="1413541855" sldId="275"/>
            <ac:picMk id="9" creationId="{C47ACCAD-BA01-89B2-DAC0-B231D0CFDCE5}"/>
          </ac:picMkLst>
        </pc:picChg>
        <pc:picChg chg="add mod">
          <ac:chgData name="B Bevan (Llansannor CiW Primary School)" userId="S::bevanb3@hwbcymru.net::8563ab44-3948-4d3b-908a-1c48f8fcaef0" providerId="AD" clId="Web-{444AE71B-F790-A2FB-17AD-30367662ED19}" dt="2025-09-03T20:47:13.807" v="187" actId="1076"/>
          <ac:picMkLst>
            <pc:docMk/>
            <pc:sldMk cId="1413541855" sldId="275"/>
            <ac:picMk id="10" creationId="{BF339063-806F-EA41-5F58-B7864884EB91}"/>
          </ac:picMkLst>
        </pc:picChg>
      </pc:sldChg>
      <pc:sldChg chg="addSp delSp modSp del">
        <pc:chgData name="B Bevan (Llansannor CiW Primary School)" userId="S::bevanb3@hwbcymru.net::8563ab44-3948-4d3b-908a-1c48f8fcaef0" providerId="AD" clId="Web-{444AE71B-F790-A2FB-17AD-30367662ED19}" dt="2025-09-03T20:44:32.650" v="142"/>
        <pc:sldMkLst>
          <pc:docMk/>
          <pc:sldMk cId="3083675268" sldId="278"/>
        </pc:sldMkLst>
        <pc:spChg chg="del">
          <ac:chgData name="B Bevan (Llansannor CiW Primary School)" userId="S::bevanb3@hwbcymru.net::8563ab44-3948-4d3b-908a-1c48f8fcaef0" providerId="AD" clId="Web-{444AE71B-F790-A2FB-17AD-30367662ED19}" dt="2025-09-03T20:36:19.489" v="18"/>
          <ac:spMkLst>
            <pc:docMk/>
            <pc:sldMk cId="3083675268" sldId="278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444AE71B-F790-A2FB-17AD-30367662ED19}" dt="2025-09-03T20:42:50.541" v="117" actId="20577"/>
          <ac:spMkLst>
            <pc:docMk/>
            <pc:sldMk cId="3083675268" sldId="278"/>
            <ac:spMk id="3" creationId="{00000000-0000-0000-0000-000000000000}"/>
          </ac:spMkLst>
        </pc:spChg>
        <pc:spChg chg="add mod">
          <ac:chgData name="B Bevan (Llansannor CiW Primary School)" userId="S::bevanb3@hwbcymru.net::8563ab44-3948-4d3b-908a-1c48f8fcaef0" providerId="AD" clId="Web-{444AE71B-F790-A2FB-17AD-30367662ED19}" dt="2025-09-03T20:42:30.806" v="112" actId="1076"/>
          <ac:spMkLst>
            <pc:docMk/>
            <pc:sldMk cId="3083675268" sldId="278"/>
            <ac:spMk id="4" creationId="{FE5C94A1-B56A-8117-7434-C0B2AD553F8A}"/>
          </ac:spMkLst>
        </pc:spChg>
        <pc:spChg chg="add del mod">
          <ac:chgData name="B Bevan (Llansannor CiW Primary School)" userId="S::bevanb3@hwbcymru.net::8563ab44-3948-4d3b-908a-1c48f8fcaef0" providerId="AD" clId="Web-{444AE71B-F790-A2FB-17AD-30367662ED19}" dt="2025-09-03T20:36:24.005" v="19"/>
          <ac:spMkLst>
            <pc:docMk/>
            <pc:sldMk cId="3083675268" sldId="278"/>
            <ac:spMk id="7" creationId="{420EB72C-0C1E-BB71-7328-AE19767AED23}"/>
          </ac:spMkLst>
        </pc:spChg>
        <pc:picChg chg="add mod">
          <ac:chgData name="B Bevan (Llansannor CiW Primary School)" userId="S::bevanb3@hwbcymru.net::8563ab44-3948-4d3b-908a-1c48f8fcaef0" providerId="AD" clId="Web-{444AE71B-F790-A2FB-17AD-30367662ED19}" dt="2025-09-03T20:41:50.041" v="77" actId="1076"/>
          <ac:picMkLst>
            <pc:docMk/>
            <pc:sldMk cId="3083675268" sldId="278"/>
            <ac:picMk id="8" creationId="{9C0ACCCD-04FE-093E-E907-3104A4C034FA}"/>
          </ac:picMkLst>
        </pc:picChg>
      </pc:sldChg>
      <pc:sldChg chg="del">
        <pc:chgData name="B Bevan (Llansannor CiW Primary School)" userId="S::bevanb3@hwbcymru.net::8563ab44-3948-4d3b-908a-1c48f8fcaef0" providerId="AD" clId="Web-{444AE71B-F790-A2FB-17AD-30367662ED19}" dt="2025-09-03T20:45:49.557" v="169"/>
        <pc:sldMkLst>
          <pc:docMk/>
          <pc:sldMk cId="786105873" sldId="283"/>
        </pc:sldMkLst>
      </pc:sldChg>
      <pc:sldChg chg="modSp del">
        <pc:chgData name="B Bevan (Llansannor CiW Primary School)" userId="S::bevanb3@hwbcymru.net::8563ab44-3948-4d3b-908a-1c48f8fcaef0" providerId="AD" clId="Web-{444AE71B-F790-A2FB-17AD-30367662ED19}" dt="2025-09-03T20:45:06.994" v="153"/>
        <pc:sldMkLst>
          <pc:docMk/>
          <pc:sldMk cId="3901686027" sldId="285"/>
        </pc:sldMkLst>
        <pc:spChg chg="mod">
          <ac:chgData name="B Bevan (Llansannor CiW Primary School)" userId="S::bevanb3@hwbcymru.net::8563ab44-3948-4d3b-908a-1c48f8fcaef0" providerId="AD" clId="Web-{444AE71B-F790-A2FB-17AD-30367662ED19}" dt="2025-09-03T20:41:29.681" v="75" actId="1076"/>
          <ac:spMkLst>
            <pc:docMk/>
            <pc:sldMk cId="3901686027" sldId="285"/>
            <ac:spMk id="3" creationId="{E9FCD15F-698E-FC36-B523-D68F9A569356}"/>
          </ac:spMkLst>
        </pc:spChg>
        <pc:picChg chg="mod">
          <ac:chgData name="B Bevan (Llansannor CiW Primary School)" userId="S::bevanb3@hwbcymru.net::8563ab44-3948-4d3b-908a-1c48f8fcaef0" providerId="AD" clId="Web-{444AE71B-F790-A2FB-17AD-30367662ED19}" dt="2025-09-03T20:42:52.494" v="118" actId="1076"/>
          <ac:picMkLst>
            <pc:docMk/>
            <pc:sldMk cId="3901686027" sldId="285"/>
            <ac:picMk id="5" creationId="{E63C6FAB-7001-1C59-A02C-C9550C9A0DDC}"/>
          </ac:picMkLst>
        </pc:picChg>
      </pc:sldChg>
      <pc:sldChg chg="addSp delSp modSp del">
        <pc:chgData name="B Bevan (Llansannor CiW Primary School)" userId="S::bevanb3@hwbcymru.net::8563ab44-3948-4d3b-908a-1c48f8fcaef0" providerId="AD" clId="Web-{444AE71B-F790-A2FB-17AD-30367662ED19}" dt="2025-09-03T20:43:43.728" v="131"/>
        <pc:sldMkLst>
          <pc:docMk/>
          <pc:sldMk cId="2766010727" sldId="307"/>
        </pc:sldMkLst>
        <pc:spChg chg="del">
          <ac:chgData name="B Bevan (Llansannor CiW Primary School)" userId="S::bevanb3@hwbcymru.net::8563ab44-3948-4d3b-908a-1c48f8fcaef0" providerId="AD" clId="Web-{444AE71B-F790-A2FB-17AD-30367662ED19}" dt="2025-09-03T20:39:16.884" v="39"/>
          <ac:spMkLst>
            <pc:docMk/>
            <pc:sldMk cId="2766010727" sldId="307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444AE71B-F790-A2FB-17AD-30367662ED19}" dt="2025-09-03T20:40:30.947" v="67" actId="1076"/>
          <ac:spMkLst>
            <pc:docMk/>
            <pc:sldMk cId="2766010727" sldId="307"/>
            <ac:spMk id="3" creationId="{00000000-0000-0000-0000-000000000000}"/>
          </ac:spMkLst>
        </pc:spChg>
        <pc:spChg chg="add del mod">
          <ac:chgData name="B Bevan (Llansannor CiW Primary School)" userId="S::bevanb3@hwbcymru.net::8563ab44-3948-4d3b-908a-1c48f8fcaef0" providerId="AD" clId="Web-{444AE71B-F790-A2FB-17AD-30367662ED19}" dt="2025-09-03T20:39:39.728" v="50"/>
          <ac:spMkLst>
            <pc:docMk/>
            <pc:sldMk cId="2766010727" sldId="307"/>
            <ac:spMk id="4" creationId="{D47467FB-578D-5042-BFEC-39EB17983588}"/>
          </ac:spMkLst>
        </pc:spChg>
        <pc:spChg chg="add mod">
          <ac:chgData name="B Bevan (Llansannor CiW Primary School)" userId="S::bevanb3@hwbcymru.net::8563ab44-3948-4d3b-908a-1c48f8fcaef0" providerId="AD" clId="Web-{444AE71B-F790-A2FB-17AD-30367662ED19}" dt="2025-09-03T20:39:34.321" v="48" actId="20577"/>
          <ac:spMkLst>
            <pc:docMk/>
            <pc:sldMk cId="2766010727" sldId="307"/>
            <ac:spMk id="8" creationId="{75256546-8B33-8F0A-B2B0-FC5D150E0A29}"/>
          </ac:spMkLst>
        </pc:spChg>
        <pc:picChg chg="add mod">
          <ac:chgData name="B Bevan (Llansannor CiW Primary School)" userId="S::bevanb3@hwbcymru.net::8563ab44-3948-4d3b-908a-1c48f8fcaef0" providerId="AD" clId="Web-{444AE71B-F790-A2FB-17AD-30367662ED19}" dt="2025-09-03T20:42:57.931" v="119" actId="1076"/>
          <ac:picMkLst>
            <pc:docMk/>
            <pc:sldMk cId="2766010727" sldId="307"/>
            <ac:picMk id="6" creationId="{7DF2B7E0-6F66-EBD4-DAEF-1D6F34EEBA9C}"/>
          </ac:picMkLst>
        </pc:picChg>
      </pc:sldChg>
      <pc:sldChg chg="addSp delSp modSp">
        <pc:chgData name="B Bevan (Llansannor CiW Primary School)" userId="S::bevanb3@hwbcymru.net::8563ab44-3948-4d3b-908a-1c48f8fcaef0" providerId="AD" clId="Web-{444AE71B-F790-A2FB-17AD-30367662ED19}" dt="2025-09-03T20:51:02.079" v="215"/>
        <pc:sldMkLst>
          <pc:docMk/>
          <pc:sldMk cId="4097101563" sldId="308"/>
        </pc:sldMkLst>
        <pc:spChg chg="mod">
          <ac:chgData name="B Bevan (Llansannor CiW Primary School)" userId="S::bevanb3@hwbcymru.net::8563ab44-3948-4d3b-908a-1c48f8fcaef0" providerId="AD" clId="Web-{444AE71B-F790-A2FB-17AD-30367662ED19}" dt="2025-09-03T20:37:05.054" v="30" actId="20577"/>
          <ac:spMkLst>
            <pc:docMk/>
            <pc:sldMk cId="4097101563" sldId="308"/>
            <ac:spMk id="2" creationId="{00000000-0000-0000-0000-000000000000}"/>
          </ac:spMkLst>
        </pc:spChg>
        <pc:picChg chg="add del mod">
          <ac:chgData name="B Bevan (Llansannor CiW Primary School)" userId="S::bevanb3@hwbcymru.net::8563ab44-3948-4d3b-908a-1c48f8fcaef0" providerId="AD" clId="Web-{444AE71B-F790-A2FB-17AD-30367662ED19}" dt="2025-09-03T20:51:02.079" v="215"/>
          <ac:picMkLst>
            <pc:docMk/>
            <pc:sldMk cId="4097101563" sldId="308"/>
            <ac:picMk id="4" creationId="{C485AC37-1BF8-A58D-6764-62013658563C}"/>
          </ac:picMkLst>
        </pc:picChg>
      </pc:sldChg>
      <pc:sldChg chg="addSp delSp modSp add replId">
        <pc:chgData name="B Bevan (Llansannor CiW Primary School)" userId="S::bevanb3@hwbcymru.net::8563ab44-3948-4d3b-908a-1c48f8fcaef0" providerId="AD" clId="Web-{444AE71B-F790-A2FB-17AD-30367662ED19}" dt="2025-09-03T20:43:39.853" v="130" actId="20577"/>
        <pc:sldMkLst>
          <pc:docMk/>
          <pc:sldMk cId="2621680666" sldId="309"/>
        </pc:sldMkLst>
        <pc:spChg chg="mod">
          <ac:chgData name="B Bevan (Llansannor CiW Primary School)" userId="S::bevanb3@hwbcymru.net::8563ab44-3948-4d3b-908a-1c48f8fcaef0" providerId="AD" clId="Web-{444AE71B-F790-A2FB-17AD-30367662ED19}" dt="2025-09-03T20:43:39.853" v="130" actId="20577"/>
          <ac:spMkLst>
            <pc:docMk/>
            <pc:sldMk cId="2621680666" sldId="309"/>
            <ac:spMk id="2" creationId="{2D564C3A-CEE5-F5F6-E730-F8EF0BBE9832}"/>
          </ac:spMkLst>
        </pc:spChg>
        <pc:spChg chg="del">
          <ac:chgData name="B Bevan (Llansannor CiW Primary School)" userId="S::bevanb3@hwbcymru.net::8563ab44-3948-4d3b-908a-1c48f8fcaef0" providerId="AD" clId="Web-{444AE71B-F790-A2FB-17AD-30367662ED19}" dt="2025-09-03T20:43:13.947" v="121"/>
          <ac:spMkLst>
            <pc:docMk/>
            <pc:sldMk cId="2621680666" sldId="309"/>
            <ac:spMk id="3" creationId="{C7EABF04-4D5C-A1CC-54A7-9CBB88FF3AAB}"/>
          </ac:spMkLst>
        </pc:spChg>
        <pc:spChg chg="add del mod">
          <ac:chgData name="B Bevan (Llansannor CiW Primary School)" userId="S::bevanb3@hwbcymru.net::8563ab44-3948-4d3b-908a-1c48f8fcaef0" providerId="AD" clId="Web-{444AE71B-F790-A2FB-17AD-30367662ED19}" dt="2025-09-03T20:43:19.588" v="122"/>
          <ac:spMkLst>
            <pc:docMk/>
            <pc:sldMk cId="2621680666" sldId="309"/>
            <ac:spMk id="7" creationId="{25ECF15E-1C1C-D210-311A-90EF9B7EB422}"/>
          </ac:spMkLst>
        </pc:spChg>
        <pc:spChg chg="add mod">
          <ac:chgData name="B Bevan (Llansannor CiW Primary School)" userId="S::bevanb3@hwbcymru.net::8563ab44-3948-4d3b-908a-1c48f8fcaef0" providerId="AD" clId="Web-{444AE71B-F790-A2FB-17AD-30367662ED19}" dt="2025-09-03T20:43:24.994" v="124" actId="1076"/>
          <ac:spMkLst>
            <pc:docMk/>
            <pc:sldMk cId="2621680666" sldId="309"/>
            <ac:spMk id="9" creationId="{EB8A7106-1B73-086D-FBB1-D428CADC3848}"/>
          </ac:spMkLst>
        </pc:spChg>
        <pc:picChg chg="del">
          <ac:chgData name="B Bevan (Llansannor CiW Primary School)" userId="S::bevanb3@hwbcymru.net::8563ab44-3948-4d3b-908a-1c48f8fcaef0" providerId="AD" clId="Web-{444AE71B-F790-A2FB-17AD-30367662ED19}" dt="2025-09-03T20:43:25.869" v="125"/>
          <ac:picMkLst>
            <pc:docMk/>
            <pc:sldMk cId="2621680666" sldId="309"/>
            <ac:picMk id="6" creationId="{9D02BB06-347C-0FFD-B4EF-5C2F1D31A4EF}"/>
          </ac:picMkLst>
        </pc:picChg>
        <pc:picChg chg="add mod">
          <ac:chgData name="B Bevan (Llansannor CiW Primary School)" userId="S::bevanb3@hwbcymru.net::8563ab44-3948-4d3b-908a-1c48f8fcaef0" providerId="AD" clId="Web-{444AE71B-F790-A2FB-17AD-30367662ED19}" dt="2025-09-03T20:43:33.150" v="127" actId="1076"/>
          <ac:picMkLst>
            <pc:docMk/>
            <pc:sldMk cId="2621680666" sldId="309"/>
            <ac:picMk id="11" creationId="{A4BF8125-FEF0-F85F-CEC8-B51A35540B9B}"/>
          </ac:picMkLst>
        </pc:picChg>
      </pc:sldChg>
      <pc:sldChg chg="add replId">
        <pc:chgData name="B Bevan (Llansannor CiW Primary School)" userId="S::bevanb3@hwbcymru.net::8563ab44-3948-4d3b-908a-1c48f8fcaef0" providerId="AD" clId="Web-{444AE71B-F790-A2FB-17AD-30367662ED19}" dt="2025-09-03T20:43:46.275" v="132"/>
        <pc:sldMkLst>
          <pc:docMk/>
          <pc:sldMk cId="216570972" sldId="310"/>
        </pc:sldMkLst>
      </pc:sldChg>
      <pc:sldChg chg="add replId">
        <pc:chgData name="B Bevan (Llansannor CiW Primary School)" userId="S::bevanb3@hwbcymru.net::8563ab44-3948-4d3b-908a-1c48f8fcaef0" providerId="AD" clId="Web-{444AE71B-F790-A2FB-17AD-30367662ED19}" dt="2025-09-03T20:44:38.791" v="143"/>
        <pc:sldMkLst>
          <pc:docMk/>
          <pc:sldMk cId="184556159" sldId="311"/>
        </pc:sldMkLst>
      </pc:sldChg>
      <pc:sldChg chg="delSp modSp add replId">
        <pc:chgData name="B Bevan (Llansannor CiW Primary School)" userId="S::bevanb3@hwbcymru.net::8563ab44-3948-4d3b-908a-1c48f8fcaef0" providerId="AD" clId="Web-{444AE71B-F790-A2FB-17AD-30367662ED19}" dt="2025-09-03T20:45:46.651" v="168" actId="14100"/>
        <pc:sldMkLst>
          <pc:docMk/>
          <pc:sldMk cId="3078275914" sldId="312"/>
        </pc:sldMkLst>
        <pc:spChg chg="mod">
          <ac:chgData name="B Bevan (Llansannor CiW Primary School)" userId="S::bevanb3@hwbcymru.net::8563ab44-3948-4d3b-908a-1c48f8fcaef0" providerId="AD" clId="Web-{444AE71B-F790-A2FB-17AD-30367662ED19}" dt="2025-09-03T20:45:31.979" v="164" actId="20577"/>
          <ac:spMkLst>
            <pc:docMk/>
            <pc:sldMk cId="3078275914" sldId="312"/>
            <ac:spMk id="2" creationId="{C379F450-2A8D-F8BD-2945-D8D92EA2C6FA}"/>
          </ac:spMkLst>
        </pc:spChg>
        <pc:spChg chg="mod">
          <ac:chgData name="B Bevan (Llansannor CiW Primary School)" userId="S::bevanb3@hwbcymru.net::8563ab44-3948-4d3b-908a-1c48f8fcaef0" providerId="AD" clId="Web-{444AE71B-F790-A2FB-17AD-30367662ED19}" dt="2025-09-03T20:45:46.651" v="168" actId="14100"/>
          <ac:spMkLst>
            <pc:docMk/>
            <pc:sldMk cId="3078275914" sldId="312"/>
            <ac:spMk id="9" creationId="{3AE8115A-6FD6-FEB6-04BC-B19F3767A574}"/>
          </ac:spMkLst>
        </pc:spChg>
        <pc:picChg chg="del">
          <ac:chgData name="B Bevan (Llansannor CiW Primary School)" userId="S::bevanb3@hwbcymru.net::8563ab44-3948-4d3b-908a-1c48f8fcaef0" providerId="AD" clId="Web-{444AE71B-F790-A2FB-17AD-30367662ED19}" dt="2025-09-03T20:45:42.854" v="167"/>
          <ac:picMkLst>
            <pc:docMk/>
            <pc:sldMk cId="3078275914" sldId="312"/>
            <ac:picMk id="11" creationId="{13841C23-1AC7-ACB6-5409-18A305CDBB6C}"/>
          </ac:picMkLst>
        </pc:picChg>
      </pc:sldChg>
      <pc:sldChg chg="addSp delSp modSp add replId">
        <pc:chgData name="B Bevan (Llansannor CiW Primary School)" userId="S::bevanb3@hwbcymru.net::8563ab44-3948-4d3b-908a-1c48f8fcaef0" providerId="AD" clId="Web-{444AE71B-F790-A2FB-17AD-30367662ED19}" dt="2025-09-03T20:52:06.925" v="245" actId="1076"/>
        <pc:sldMkLst>
          <pc:docMk/>
          <pc:sldMk cId="1399795442" sldId="313"/>
        </pc:sldMkLst>
        <pc:spChg chg="mod">
          <ac:chgData name="B Bevan (Llansannor CiW Primary School)" userId="S::bevanb3@hwbcymru.net::8563ab44-3948-4d3b-908a-1c48f8fcaef0" providerId="AD" clId="Web-{444AE71B-F790-A2FB-17AD-30367662ED19}" dt="2025-09-03T20:52:06.925" v="245" actId="1076"/>
          <ac:spMkLst>
            <pc:docMk/>
            <pc:sldMk cId="1399795442" sldId="313"/>
            <ac:spMk id="2" creationId="{2EAE9FD9-9F79-A280-ABD1-F2DBB1959741}"/>
          </ac:spMkLst>
        </pc:spChg>
        <pc:spChg chg="del">
          <ac:chgData name="B Bevan (Llansannor CiW Primary School)" userId="S::bevanb3@hwbcymru.net::8563ab44-3948-4d3b-908a-1c48f8fcaef0" providerId="AD" clId="Web-{444AE71B-F790-A2FB-17AD-30367662ED19}" dt="2025-09-03T20:50:43.844" v="205"/>
          <ac:spMkLst>
            <pc:docMk/>
            <pc:sldMk cId="1399795442" sldId="313"/>
            <ac:spMk id="3" creationId="{0CDF8B08-D9E4-2171-E332-F6BD47FA11E6}"/>
          </ac:spMkLst>
        </pc:spChg>
        <pc:spChg chg="add del mod">
          <ac:chgData name="B Bevan (Llansannor CiW Primary School)" userId="S::bevanb3@hwbcymru.net::8563ab44-3948-4d3b-908a-1c48f8fcaef0" providerId="AD" clId="Web-{444AE71B-F790-A2FB-17AD-30367662ED19}" dt="2025-09-03T20:50:48.110" v="207"/>
          <ac:spMkLst>
            <pc:docMk/>
            <pc:sldMk cId="1399795442" sldId="313"/>
            <ac:spMk id="7" creationId="{C0407A8D-3B37-B3CC-CE5E-0D2D9C4DBEDB}"/>
          </ac:spMkLst>
        </pc:spChg>
        <pc:picChg chg="del">
          <ac:chgData name="B Bevan (Llansannor CiW Primary School)" userId="S::bevanb3@hwbcymru.net::8563ab44-3948-4d3b-908a-1c48f8fcaef0" providerId="AD" clId="Web-{444AE71B-F790-A2FB-17AD-30367662ED19}" dt="2025-09-03T20:50:48.829" v="208"/>
          <ac:picMkLst>
            <pc:docMk/>
            <pc:sldMk cId="1399795442" sldId="313"/>
            <ac:picMk id="6" creationId="{A81D4298-18FC-6D3E-90B5-A7F0B19926FC}"/>
          </ac:picMkLst>
        </pc:picChg>
        <pc:picChg chg="add mod">
          <ac:chgData name="B Bevan (Llansannor CiW Primary School)" userId="S::bevanb3@hwbcymru.net::8563ab44-3948-4d3b-908a-1c48f8fcaef0" providerId="AD" clId="Web-{444AE71B-F790-A2FB-17AD-30367662ED19}" dt="2025-09-03T20:51:28.533" v="220" actId="1076"/>
          <ac:picMkLst>
            <pc:docMk/>
            <pc:sldMk cId="1399795442" sldId="313"/>
            <ac:picMk id="8" creationId="{E4401675-AE12-83EF-D38B-2256A8FDE5C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llansannorps@valeofglamorgan.gov.u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mailto:223545/llansannorps@valeofglamorgan.gov.uk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mailto:afterschoolclub244@gmail.co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primarysite-prod-sorted.s3.amazonaws.com/llansannor-cw-primary-school/UploadedDocument/75e80912-a160-4110-92b3-f964f75dbe72/complaints-policy-23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mailto:office@llansannorprimary.co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E8BED93-6D40-A746-B0A4-D94F655D5D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36" r="2" b="2"/>
          <a:stretch>
            <a:fillRect/>
          </a:stretch>
        </p:blipFill>
        <p:spPr>
          <a:xfrm>
            <a:off x="3710592" y="10"/>
            <a:ext cx="6957409" cy="6857990"/>
          </a:xfrm>
          <a:custGeom>
            <a:avLst/>
            <a:gdLst/>
            <a:ahLst/>
            <a:cxnLst/>
            <a:rect l="l" t="t" r="r" b="b"/>
            <a:pathLst>
              <a:path w="9276545" h="6871647">
                <a:moveTo>
                  <a:pt x="9276545" y="0"/>
                </a:moveTo>
                <a:lnTo>
                  <a:pt x="9276545" y="6858000"/>
                </a:lnTo>
                <a:lnTo>
                  <a:pt x="1546051" y="6871647"/>
                </a:lnTo>
                <a:lnTo>
                  <a:pt x="1535751" y="6828910"/>
                </a:lnTo>
                <a:cubicBezTo>
                  <a:pt x="1530460" y="6775140"/>
                  <a:pt x="1515370" y="6618042"/>
                  <a:pt x="1514301" y="6549029"/>
                </a:cubicBezTo>
                <a:cubicBezTo>
                  <a:pt x="1518045" y="6491396"/>
                  <a:pt x="1528503" y="6450608"/>
                  <a:pt x="1529339" y="6414828"/>
                </a:cubicBezTo>
                <a:cubicBezTo>
                  <a:pt x="1525062" y="6359280"/>
                  <a:pt x="1502062" y="6307149"/>
                  <a:pt x="1493941" y="6268848"/>
                </a:cubicBezTo>
                <a:cubicBezTo>
                  <a:pt x="1502669" y="6254191"/>
                  <a:pt x="1469920" y="6200171"/>
                  <a:pt x="1480613" y="6185025"/>
                </a:cubicBezTo>
                <a:cubicBezTo>
                  <a:pt x="1481020" y="6164522"/>
                  <a:pt x="1458164" y="6060790"/>
                  <a:pt x="1443364" y="6018360"/>
                </a:cubicBezTo>
                <a:cubicBezTo>
                  <a:pt x="1426694" y="5970758"/>
                  <a:pt x="1390307" y="5920074"/>
                  <a:pt x="1380584" y="5899407"/>
                </a:cubicBezTo>
                <a:cubicBezTo>
                  <a:pt x="1370860" y="5878740"/>
                  <a:pt x="1392244" y="5920877"/>
                  <a:pt x="1385023" y="5894356"/>
                </a:cubicBezTo>
                <a:cubicBezTo>
                  <a:pt x="1377800" y="5867835"/>
                  <a:pt x="1345702" y="5770498"/>
                  <a:pt x="1337254" y="5740279"/>
                </a:cubicBezTo>
                <a:cubicBezTo>
                  <a:pt x="1353956" y="5738860"/>
                  <a:pt x="1323673" y="5722040"/>
                  <a:pt x="1334321" y="5713042"/>
                </a:cubicBezTo>
                <a:cubicBezTo>
                  <a:pt x="1343675" y="5706701"/>
                  <a:pt x="1336672" y="5700118"/>
                  <a:pt x="1335877" y="5692870"/>
                </a:cubicBezTo>
                <a:cubicBezTo>
                  <a:pt x="1343201" y="5683812"/>
                  <a:pt x="1329617" y="5652064"/>
                  <a:pt x="1319978" y="5643427"/>
                </a:cubicBezTo>
                <a:cubicBezTo>
                  <a:pt x="1286551" y="5622177"/>
                  <a:pt x="1310947" y="5579803"/>
                  <a:pt x="1285321" y="5562271"/>
                </a:cubicBezTo>
                <a:cubicBezTo>
                  <a:pt x="1281540" y="5556238"/>
                  <a:pt x="1279983" y="5550455"/>
                  <a:pt x="1279815" y="5544867"/>
                </a:cubicBezTo>
                <a:lnTo>
                  <a:pt x="1282507" y="5529404"/>
                </a:lnTo>
                <a:lnTo>
                  <a:pt x="1289604" y="5525378"/>
                </a:lnTo>
                <a:lnTo>
                  <a:pt x="1287766" y="5515726"/>
                </a:lnTo>
                <a:lnTo>
                  <a:pt x="1288829" y="5513051"/>
                </a:lnTo>
                <a:cubicBezTo>
                  <a:pt x="1290896" y="5507946"/>
                  <a:pt x="1292688" y="5502897"/>
                  <a:pt x="1293373" y="5497833"/>
                </a:cubicBezTo>
                <a:cubicBezTo>
                  <a:pt x="1288690" y="5483829"/>
                  <a:pt x="1272696" y="5459278"/>
                  <a:pt x="1260736" y="5429027"/>
                </a:cubicBezTo>
                <a:cubicBezTo>
                  <a:pt x="1238579" y="5396416"/>
                  <a:pt x="1238884" y="5351600"/>
                  <a:pt x="1221610" y="5316328"/>
                </a:cubicBezTo>
                <a:lnTo>
                  <a:pt x="1216099" y="5309330"/>
                </a:lnTo>
                <a:lnTo>
                  <a:pt x="1217278" y="5279477"/>
                </a:lnTo>
                <a:cubicBezTo>
                  <a:pt x="1221588" y="5274318"/>
                  <a:pt x="1222716" y="5266940"/>
                  <a:pt x="1218469" y="5260597"/>
                </a:cubicBezTo>
                <a:lnTo>
                  <a:pt x="1206220" y="5152555"/>
                </a:lnTo>
                <a:cubicBezTo>
                  <a:pt x="1205294" y="5116878"/>
                  <a:pt x="1196908" y="5101727"/>
                  <a:pt x="1212921" y="5046536"/>
                </a:cubicBezTo>
                <a:cubicBezTo>
                  <a:pt x="1234138" y="4987918"/>
                  <a:pt x="1204801" y="4903116"/>
                  <a:pt x="1212183" y="4837345"/>
                </a:cubicBezTo>
                <a:cubicBezTo>
                  <a:pt x="1183151" y="4802424"/>
                  <a:pt x="1209228" y="4821062"/>
                  <a:pt x="1202048" y="4784195"/>
                </a:cubicBezTo>
                <a:cubicBezTo>
                  <a:pt x="1202483" y="4760878"/>
                  <a:pt x="1202919" y="4737561"/>
                  <a:pt x="1203354" y="4714245"/>
                </a:cubicBezTo>
                <a:lnTo>
                  <a:pt x="1201502" y="4700836"/>
                </a:lnTo>
                <a:lnTo>
                  <a:pt x="1194919" y="4697224"/>
                </a:lnTo>
                <a:lnTo>
                  <a:pt x="1187792" y="4677162"/>
                </a:lnTo>
                <a:cubicBezTo>
                  <a:pt x="1186060" y="4669625"/>
                  <a:pt x="1185291" y="4661478"/>
                  <a:pt x="1186080" y="4652429"/>
                </a:cubicBezTo>
                <a:cubicBezTo>
                  <a:pt x="1199189" y="4622456"/>
                  <a:pt x="1167081" y="4571771"/>
                  <a:pt x="1184722" y="4534840"/>
                </a:cubicBezTo>
                <a:cubicBezTo>
                  <a:pt x="1182407" y="4499077"/>
                  <a:pt x="1175424" y="4460227"/>
                  <a:pt x="1172188" y="4437851"/>
                </a:cubicBezTo>
                <a:cubicBezTo>
                  <a:pt x="1161331" y="4428466"/>
                  <a:pt x="1178123" y="4398274"/>
                  <a:pt x="1165306" y="4400581"/>
                </a:cubicBezTo>
                <a:cubicBezTo>
                  <a:pt x="1171061" y="4389819"/>
                  <a:pt x="1173552" y="4346771"/>
                  <a:pt x="1168602" y="4335651"/>
                </a:cubicBezTo>
                <a:lnTo>
                  <a:pt x="1178384" y="4280215"/>
                </a:lnTo>
                <a:lnTo>
                  <a:pt x="1177294" y="4274660"/>
                </a:lnTo>
                <a:cubicBezTo>
                  <a:pt x="1177138" y="4268882"/>
                  <a:pt x="1177520" y="4251103"/>
                  <a:pt x="1177448" y="4245552"/>
                </a:cubicBezTo>
                <a:cubicBezTo>
                  <a:pt x="1177252" y="4244155"/>
                  <a:pt x="1177058" y="4242757"/>
                  <a:pt x="1176863" y="4241361"/>
                </a:cubicBezTo>
                <a:lnTo>
                  <a:pt x="1162386" y="4207167"/>
                </a:lnTo>
                <a:cubicBezTo>
                  <a:pt x="1162950" y="4202536"/>
                  <a:pt x="1174655" y="4199565"/>
                  <a:pt x="1174343" y="4192380"/>
                </a:cubicBezTo>
                <a:lnTo>
                  <a:pt x="1160516" y="4164062"/>
                </a:lnTo>
                <a:lnTo>
                  <a:pt x="1161365" y="4158623"/>
                </a:lnTo>
                <a:lnTo>
                  <a:pt x="1144878" y="4076261"/>
                </a:lnTo>
                <a:lnTo>
                  <a:pt x="1123687" y="4005692"/>
                </a:lnTo>
                <a:lnTo>
                  <a:pt x="1096720" y="3754257"/>
                </a:lnTo>
                <a:cubicBezTo>
                  <a:pt x="1083618" y="3639924"/>
                  <a:pt x="1064313" y="3636659"/>
                  <a:pt x="1047682" y="3517638"/>
                </a:cubicBezTo>
                <a:cubicBezTo>
                  <a:pt x="1048550" y="3477187"/>
                  <a:pt x="1049418" y="3436735"/>
                  <a:pt x="1050285" y="3396284"/>
                </a:cubicBezTo>
                <a:lnTo>
                  <a:pt x="1030166" y="3320814"/>
                </a:lnTo>
                <a:lnTo>
                  <a:pt x="1034128" y="3260443"/>
                </a:lnTo>
                <a:lnTo>
                  <a:pt x="1007751" y="3198916"/>
                </a:lnTo>
                <a:cubicBezTo>
                  <a:pt x="1003323" y="3193074"/>
                  <a:pt x="1001150" y="3187393"/>
                  <a:pt x="1000384" y="3181839"/>
                </a:cubicBezTo>
                <a:cubicBezTo>
                  <a:pt x="1000734" y="3176675"/>
                  <a:pt x="1001085" y="3171511"/>
                  <a:pt x="1001435" y="3166346"/>
                </a:cubicBezTo>
                <a:lnTo>
                  <a:pt x="968918" y="3112638"/>
                </a:lnTo>
                <a:cubicBezTo>
                  <a:pt x="957125" y="3092489"/>
                  <a:pt x="955617" y="3065232"/>
                  <a:pt x="934483" y="3031628"/>
                </a:cubicBezTo>
                <a:cubicBezTo>
                  <a:pt x="914631" y="2997037"/>
                  <a:pt x="908933" y="3005661"/>
                  <a:pt x="879229" y="2948196"/>
                </a:cubicBezTo>
                <a:cubicBezTo>
                  <a:pt x="850845" y="2897154"/>
                  <a:pt x="820829" y="2806798"/>
                  <a:pt x="798666" y="2761198"/>
                </a:cubicBezTo>
                <a:cubicBezTo>
                  <a:pt x="773970" y="2714562"/>
                  <a:pt x="758278" y="2715446"/>
                  <a:pt x="746962" y="2694939"/>
                </a:cubicBezTo>
                <a:lnTo>
                  <a:pt x="712796" y="2614779"/>
                </a:lnTo>
                <a:lnTo>
                  <a:pt x="697701" y="2600020"/>
                </a:lnTo>
                <a:cubicBezTo>
                  <a:pt x="697743" y="2598787"/>
                  <a:pt x="697784" y="2597555"/>
                  <a:pt x="697823" y="2596321"/>
                </a:cubicBezTo>
                <a:lnTo>
                  <a:pt x="679645" y="2572602"/>
                </a:lnTo>
                <a:lnTo>
                  <a:pt x="680789" y="2571831"/>
                </a:lnTo>
                <a:cubicBezTo>
                  <a:pt x="682946" y="2569560"/>
                  <a:pt x="683757" y="2566863"/>
                  <a:pt x="681771" y="2563200"/>
                </a:cubicBezTo>
                <a:cubicBezTo>
                  <a:pt x="705290" y="2562299"/>
                  <a:pt x="688388" y="2558438"/>
                  <a:pt x="680456" y="2547723"/>
                </a:cubicBezTo>
                <a:cubicBezTo>
                  <a:pt x="679482" y="2534148"/>
                  <a:pt x="677183" y="2493617"/>
                  <a:pt x="675922" y="2481749"/>
                </a:cubicBezTo>
                <a:lnTo>
                  <a:pt x="672894" y="2476509"/>
                </a:lnTo>
                <a:lnTo>
                  <a:pt x="673143" y="2476297"/>
                </a:lnTo>
                <a:cubicBezTo>
                  <a:pt x="673152" y="2474932"/>
                  <a:pt x="672405" y="2473126"/>
                  <a:pt x="670567" y="2470561"/>
                </a:cubicBezTo>
                <a:lnTo>
                  <a:pt x="667369" y="2466951"/>
                </a:lnTo>
                <a:lnTo>
                  <a:pt x="661495" y="2456785"/>
                </a:lnTo>
                <a:cubicBezTo>
                  <a:pt x="661510" y="2455387"/>
                  <a:pt x="661525" y="2453987"/>
                  <a:pt x="661540" y="2452588"/>
                </a:cubicBezTo>
                <a:lnTo>
                  <a:pt x="664540" y="2449913"/>
                </a:lnTo>
                <a:lnTo>
                  <a:pt x="663581" y="2449129"/>
                </a:lnTo>
                <a:cubicBezTo>
                  <a:pt x="653014" y="2444453"/>
                  <a:pt x="642406" y="2445872"/>
                  <a:pt x="663129" y="2426579"/>
                </a:cubicBezTo>
                <a:cubicBezTo>
                  <a:pt x="643271" y="2414167"/>
                  <a:pt x="657229" y="2404769"/>
                  <a:pt x="650205" y="2379928"/>
                </a:cubicBezTo>
                <a:cubicBezTo>
                  <a:pt x="634911" y="2374359"/>
                  <a:pt x="634260" y="2365346"/>
                  <a:pt x="638008" y="2354824"/>
                </a:cubicBezTo>
                <a:cubicBezTo>
                  <a:pt x="621083" y="2334576"/>
                  <a:pt x="620949" y="2310146"/>
                  <a:pt x="609851" y="2284299"/>
                </a:cubicBezTo>
                <a:lnTo>
                  <a:pt x="585585" y="2155739"/>
                </a:lnTo>
                <a:lnTo>
                  <a:pt x="581391" y="2152892"/>
                </a:lnTo>
                <a:cubicBezTo>
                  <a:pt x="578821" y="2150768"/>
                  <a:pt x="577525" y="2149149"/>
                  <a:pt x="577083" y="2147807"/>
                </a:cubicBezTo>
                <a:lnTo>
                  <a:pt x="577251" y="2147544"/>
                </a:lnTo>
                <a:lnTo>
                  <a:pt x="546845" y="2085601"/>
                </a:lnTo>
                <a:cubicBezTo>
                  <a:pt x="538270" y="2073917"/>
                  <a:pt x="486356" y="1955894"/>
                  <a:pt x="470837" y="1931362"/>
                </a:cubicBezTo>
                <a:lnTo>
                  <a:pt x="428154" y="1657167"/>
                </a:lnTo>
                <a:lnTo>
                  <a:pt x="392797" y="1510175"/>
                </a:lnTo>
                <a:cubicBezTo>
                  <a:pt x="380165" y="1504446"/>
                  <a:pt x="369910" y="1451095"/>
                  <a:pt x="372847" y="1440507"/>
                </a:cubicBezTo>
                <a:cubicBezTo>
                  <a:pt x="369015" y="1433783"/>
                  <a:pt x="338503" y="1376212"/>
                  <a:pt x="344479" y="1367690"/>
                </a:cubicBezTo>
                <a:cubicBezTo>
                  <a:pt x="332264" y="1342150"/>
                  <a:pt x="321736" y="1310521"/>
                  <a:pt x="299558" y="1287266"/>
                </a:cubicBezTo>
                <a:cubicBezTo>
                  <a:pt x="277380" y="1264010"/>
                  <a:pt x="259203" y="1269909"/>
                  <a:pt x="243216" y="1249403"/>
                </a:cubicBezTo>
                <a:cubicBezTo>
                  <a:pt x="227230" y="1228898"/>
                  <a:pt x="218454" y="1166841"/>
                  <a:pt x="203639" y="1164232"/>
                </a:cubicBezTo>
                <a:cubicBezTo>
                  <a:pt x="192352" y="1144923"/>
                  <a:pt x="198158" y="1133798"/>
                  <a:pt x="169195" y="1087898"/>
                </a:cubicBezTo>
                <a:cubicBezTo>
                  <a:pt x="139228" y="1002950"/>
                  <a:pt x="140891" y="969630"/>
                  <a:pt x="98775" y="910071"/>
                </a:cubicBezTo>
                <a:cubicBezTo>
                  <a:pt x="45025" y="831068"/>
                  <a:pt x="34038" y="817468"/>
                  <a:pt x="43820" y="712632"/>
                </a:cubicBezTo>
                <a:cubicBezTo>
                  <a:pt x="34816" y="659496"/>
                  <a:pt x="43273" y="613587"/>
                  <a:pt x="44748" y="591246"/>
                </a:cubicBezTo>
                <a:lnTo>
                  <a:pt x="36767" y="546725"/>
                </a:lnTo>
                <a:cubicBezTo>
                  <a:pt x="36093" y="528360"/>
                  <a:pt x="35418" y="509996"/>
                  <a:pt x="34744" y="491632"/>
                </a:cubicBezTo>
                <a:cubicBezTo>
                  <a:pt x="34670" y="458441"/>
                  <a:pt x="29296" y="473054"/>
                  <a:pt x="29222" y="439863"/>
                </a:cubicBezTo>
                <a:cubicBezTo>
                  <a:pt x="29152" y="439762"/>
                  <a:pt x="2578" y="397168"/>
                  <a:pt x="2507" y="397065"/>
                </a:cubicBezTo>
                <a:cubicBezTo>
                  <a:pt x="-7796" y="385479"/>
                  <a:pt x="17492" y="336832"/>
                  <a:pt x="9810" y="317232"/>
                </a:cubicBezTo>
                <a:lnTo>
                  <a:pt x="25323" y="268841"/>
                </a:lnTo>
                <a:cubicBezTo>
                  <a:pt x="20582" y="241406"/>
                  <a:pt x="55391" y="238509"/>
                  <a:pt x="50278" y="195107"/>
                </a:cubicBezTo>
                <a:cubicBezTo>
                  <a:pt x="49891" y="157638"/>
                  <a:pt x="41873" y="124837"/>
                  <a:pt x="47653" y="93413"/>
                </a:cubicBezTo>
                <a:cubicBezTo>
                  <a:pt x="41389" y="80245"/>
                  <a:pt x="38874" y="67990"/>
                  <a:pt x="48323" y="56668"/>
                </a:cubicBezTo>
                <a:cubicBezTo>
                  <a:pt x="46028" y="30349"/>
                  <a:pt x="37896" y="18658"/>
                  <a:pt x="38423" y="5323"/>
                </a:cubicBezTo>
                <a:lnTo>
                  <a:pt x="39875" y="1"/>
                </a:lnTo>
                <a:close/>
              </a:path>
            </a:pathLst>
          </a:custGeom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956" y="2852382"/>
            <a:ext cx="3670937" cy="2640247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School information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20437" y="5676901"/>
            <a:ext cx="2479567" cy="66580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000" b="1">
                <a:solidFill>
                  <a:schemeClr val="tx1">
                    <a:lumMod val="85000"/>
                    <a:lumOff val="15000"/>
                  </a:schemeClr>
                </a:solidFill>
              </a:rPr>
              <a:t>2025 - 2026</a:t>
            </a:r>
          </a:p>
          <a:p>
            <a:pPr algn="l"/>
            <a:endParaRPr 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DB5910-A5C3-2B38-C53B-DD3C3AE54376}"/>
              </a:ext>
            </a:extLst>
          </p:cNvPr>
          <p:cNvSpPr txBox="1"/>
          <p:nvPr/>
        </p:nvSpPr>
        <p:spPr>
          <a:xfrm>
            <a:off x="1525335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 b="1"/>
              <a:t>Together with God, we will explore, discover and flourish</a:t>
            </a:r>
            <a:endParaRPr lang="en-GB" sz="1800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9710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3600" dirty="0">
                <a:latin typeface="Aptos"/>
              </a:rPr>
              <a:t>Attendance</a:t>
            </a:r>
            <a:endParaRPr lang="en-US" dirty="0"/>
          </a:p>
          <a:p>
            <a:endParaRPr lang="en-US" sz="5400" dirty="0"/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E14AB5-3A08-8E60-A8BE-67BE36463588}"/>
              </a:ext>
            </a:extLst>
          </p:cNvPr>
          <p:cNvSpPr txBox="1"/>
          <p:nvPr/>
        </p:nvSpPr>
        <p:spPr>
          <a:xfrm>
            <a:off x="1525335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14" name="Picture 13" descr="A group of girls running on a field&#10;&#10;Description automatically generated">
            <a:extLst>
              <a:ext uri="{FF2B5EF4-FFF2-40B4-BE49-F238E27FC236}">
                <a16:creationId xmlns:a16="http://schemas.microsoft.com/office/drawing/2014/main" id="{9473FD7E-0C41-D9EE-C271-C7C529E1B6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030" y="2586283"/>
            <a:ext cx="4865143" cy="2826698"/>
          </a:xfrm>
          <a:prstGeom prst="rect">
            <a:avLst/>
          </a:prstGeom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418B3FBF-0FE0-11F8-AADA-7C975B2A7D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4537" y="2870295"/>
            <a:ext cx="5485380" cy="2252715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 algn="ctr">
              <a:buNone/>
            </a:pPr>
            <a:endParaRPr lang="en-US" sz="1700">
              <a:cs typeface="Calibri"/>
            </a:endParaRPr>
          </a:p>
          <a:p>
            <a:pPr marL="0" indent="0" algn="ctr">
              <a:buNone/>
            </a:pPr>
            <a:r>
              <a:rPr lang="en-US" sz="2400" dirty="0">
                <a:cs typeface="Calibri"/>
              </a:rPr>
              <a:t>This year, the WG target is 96%. Please make every effort, where possible, to arrange holidays and appointments outside of school hours. </a:t>
            </a:r>
            <a:endParaRPr lang="en-US" dirty="0"/>
          </a:p>
          <a:p>
            <a:pPr marL="0" indent="0" algn="ctr">
              <a:buNone/>
            </a:pPr>
            <a:endParaRPr lang="en-US" sz="17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03717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8B7856-4ECA-9829-5E25-3DC847A668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F6427CC-313B-DD61-053B-004C1BBFE1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4BBF09-61E0-33C8-1C13-8ED0BB960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3600" dirty="0">
                <a:latin typeface="Aptos"/>
              </a:rPr>
              <a:t>What to do if your child is absent from school</a:t>
            </a:r>
            <a:endParaRPr lang="en-US" sz="3600" dirty="0">
              <a:latin typeface="Aptos"/>
            </a:endParaRPr>
          </a:p>
          <a:p>
            <a:endParaRPr lang="en-US" sz="5400" dirty="0"/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C8549531-542D-87E6-6F51-E15E87D2ED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B4B2E-24C9-FFF9-49F5-2989F57503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sz="2000" b="1" u="sng" dirty="0"/>
              <a:t>Illness </a:t>
            </a:r>
            <a:endParaRPr lang="en-US" sz="2000" dirty="0">
              <a:cs typeface="Calibri" panose="020F0502020204030204"/>
            </a:endParaRPr>
          </a:p>
          <a:p>
            <a:pPr>
              <a:buFont typeface="Arial"/>
            </a:pPr>
            <a:r>
              <a:rPr lang="en-US" sz="2000" dirty="0"/>
              <a:t>If your child is ill and unable to attend school, please </a:t>
            </a:r>
            <a:r>
              <a:rPr lang="en-US" sz="2000" b="1" u="sng" dirty="0"/>
              <a:t>telephone</a:t>
            </a:r>
            <a:r>
              <a:rPr lang="en-US" sz="2000" u="sng" dirty="0"/>
              <a:t> </a:t>
            </a:r>
            <a:r>
              <a:rPr lang="en-US" sz="2000" dirty="0"/>
              <a:t>and leave a message. You will need to do this for every day your child is unwell. </a:t>
            </a:r>
            <a:endParaRPr lang="en-US" sz="2000" dirty="0">
              <a:cs typeface="Calibri"/>
            </a:endParaRPr>
          </a:p>
          <a:p>
            <a:pPr marL="0" indent="0">
              <a:buNone/>
            </a:pPr>
            <a:r>
              <a:rPr lang="en-US" sz="2000" b="1" u="sng" dirty="0"/>
              <a:t>Appointment</a:t>
            </a:r>
            <a:endParaRPr lang="en-US" sz="2000" dirty="0">
              <a:cs typeface="Calibri"/>
            </a:endParaRPr>
          </a:p>
          <a:p>
            <a:pPr>
              <a:buFont typeface="Arial"/>
            </a:pPr>
            <a:r>
              <a:rPr lang="en-US" sz="2000" dirty="0"/>
              <a:t>Please inform the school if your child has an appointment during the school day. Please make every effort to keep regular check-ups after school / during the school holidays. </a:t>
            </a:r>
            <a:endParaRPr lang="en-US" sz="2000" dirty="0">
              <a:cs typeface="Calibri"/>
            </a:endParaRPr>
          </a:p>
          <a:p>
            <a:pPr marL="0" indent="0">
              <a:buNone/>
            </a:pPr>
            <a:r>
              <a:rPr lang="en-US" sz="2000" b="1" u="sng" dirty="0"/>
              <a:t>Holiday</a:t>
            </a:r>
            <a:endParaRPr lang="en-US" sz="2000" dirty="0">
              <a:cs typeface="Calibri" panose="020F0502020204030204"/>
            </a:endParaRPr>
          </a:p>
          <a:p>
            <a:pPr>
              <a:buFont typeface="Arial"/>
            </a:pPr>
            <a:r>
              <a:rPr lang="en-US" sz="2000" dirty="0"/>
              <a:t>Please complete a holiday form, available on the school website, and return </a:t>
            </a:r>
            <a:r>
              <a:rPr lang="en-US" sz="2000" dirty="0">
                <a:cs typeface="Calibri" panose="020F0502020204030204"/>
              </a:rPr>
              <a:t>to the school office or email to </a:t>
            </a:r>
            <a:r>
              <a:rPr lang="en-US" sz="2000" dirty="0">
                <a:cs typeface="Calibri" panose="020F0502020204030204"/>
                <a:hlinkClick r:id="rId2"/>
              </a:rPr>
              <a:t>llansannorps@valeofglamorgan.gov.uk</a:t>
            </a:r>
            <a:endParaRPr lang="en-US" sz="2000">
              <a:cs typeface="Calibri" panose="020F0502020204030204"/>
            </a:endParaRPr>
          </a:p>
          <a:p>
            <a:pPr marL="0" indent="0">
              <a:buNone/>
            </a:pPr>
            <a:r>
              <a:rPr lang="en-US" sz="2000" dirty="0">
                <a:cs typeface="Calibri" panose="020F0502020204030204"/>
              </a:rPr>
              <a:t> Please note term time holiday will be </a:t>
            </a:r>
            <a:r>
              <a:rPr lang="en-US" sz="2000" dirty="0" err="1">
                <a:cs typeface="Calibri" panose="020F0502020204030204"/>
              </a:rPr>
              <a:t>unauthorised</a:t>
            </a:r>
            <a:endParaRPr lang="en-US" dirty="0" err="1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5FADAB-F8FA-EBE3-2FF6-25A08BB96FAC}"/>
              </a:ext>
            </a:extLst>
          </p:cNvPr>
          <p:cNvSpPr txBox="1"/>
          <p:nvPr/>
        </p:nvSpPr>
        <p:spPr>
          <a:xfrm>
            <a:off x="1525335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8" name="Picture 7" descr="A cartoon of a child with a thermometer in his mouth&#10;&#10;AI-generated content may be incorrect.">
            <a:extLst>
              <a:ext uri="{FF2B5EF4-FFF2-40B4-BE49-F238E27FC236}">
                <a16:creationId xmlns:a16="http://schemas.microsoft.com/office/drawing/2014/main" id="{16F26C3D-112F-96D7-1B9D-67ECB2B7F6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3270" y="2867188"/>
            <a:ext cx="2973318" cy="2761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56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F46CBD-E647-3EB5-2548-69E294853F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AD95DF25-A2F0-DA4D-0E4B-273C37F9AB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F1F2D1-5966-8DA6-82C9-0666DD4ED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5400"/>
              <a:t>Who to contact</a:t>
            </a:r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E82EB404-0245-A42B-5FD4-C0262BCD2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D7DFBA-26A7-A878-EA77-65DA8CDEEC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400" b="1" u="sng"/>
              <a:t>Class teacher</a:t>
            </a:r>
            <a:endParaRPr lang="en-US" sz="1400" b="1" u="sng">
              <a:cs typeface="Calibri" panose="020F0502020204030204"/>
            </a:endParaRPr>
          </a:p>
          <a:p>
            <a:r>
              <a:rPr lang="en-US" sz="1400"/>
              <a:t>Always first point of contact (please call the school 01443 223545 or email at </a:t>
            </a:r>
            <a:r>
              <a:rPr lang="en-US" sz="140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llansannorps@valeofglamorgan.gov.uk</a:t>
            </a:r>
            <a:r>
              <a:rPr lang="en-US" sz="1400"/>
              <a:t> ) </a:t>
            </a:r>
            <a:endParaRPr lang="en-US" sz="1400">
              <a:ea typeface="Calibri"/>
              <a:cs typeface="Calibri"/>
            </a:endParaRPr>
          </a:p>
          <a:p>
            <a:pPr marL="0" indent="0">
              <a:buClr>
                <a:srgbClr val="EF53A5"/>
              </a:buClr>
              <a:buNone/>
            </a:pPr>
            <a:r>
              <a:rPr lang="en-US" sz="1400" b="1" u="sng"/>
              <a:t>SLT / Deputy Head</a:t>
            </a:r>
            <a:endParaRPr lang="en-US" sz="1400" b="1" u="sng">
              <a:cs typeface="Calibri" panose="020F0502020204030204"/>
            </a:endParaRPr>
          </a:p>
          <a:p>
            <a:pPr>
              <a:buClr>
                <a:srgbClr val="EF53A5"/>
              </a:buClr>
            </a:pPr>
            <a:r>
              <a:rPr lang="en-US" sz="1400"/>
              <a:t>If the class teacher feels addition input is required, he/she will discuss with a member of SLT (Miss Fisher/Mrs Miller) / deputy head (Mrs Bevan)</a:t>
            </a:r>
            <a:endParaRPr lang="en-US" sz="1400">
              <a:cs typeface="Calibri"/>
            </a:endParaRPr>
          </a:p>
          <a:p>
            <a:pPr marL="0" indent="0">
              <a:buClr>
                <a:srgbClr val="EF53A5"/>
              </a:buClr>
              <a:buNone/>
            </a:pPr>
            <a:r>
              <a:rPr lang="en-US" sz="1400" b="1" u="sng"/>
              <a:t>ALNCo </a:t>
            </a:r>
            <a:endParaRPr lang="en-US" sz="1400" b="1" u="sng">
              <a:cs typeface="Calibri" panose="020F0502020204030204"/>
            </a:endParaRPr>
          </a:p>
          <a:p>
            <a:pPr>
              <a:buClr>
                <a:srgbClr val="EF53A5"/>
              </a:buClr>
            </a:pPr>
            <a:r>
              <a:rPr lang="en-US" sz="1400"/>
              <a:t>Class teacher will share concerns with the ALNCo (Mrs Miller). If you have concerns about addition learning needs, please discuss with the class teacher initially. </a:t>
            </a:r>
            <a:endParaRPr lang="en-US" sz="1400">
              <a:cs typeface="Calibri"/>
            </a:endParaRPr>
          </a:p>
          <a:p>
            <a:pPr marL="0" indent="0">
              <a:buClr>
                <a:srgbClr val="EF53A5"/>
              </a:buClr>
              <a:buNone/>
            </a:pPr>
            <a:r>
              <a:rPr lang="en-US" sz="1400" b="1" u="sng"/>
              <a:t>Headteacher </a:t>
            </a:r>
            <a:endParaRPr lang="en-US" sz="1400" b="1" u="sng">
              <a:cs typeface="Calibri" panose="020F0502020204030204"/>
            </a:endParaRPr>
          </a:p>
          <a:p>
            <a:pPr>
              <a:buClr>
                <a:srgbClr val="EF53A5"/>
              </a:buClr>
            </a:pPr>
            <a:r>
              <a:rPr lang="en-US" sz="1400"/>
              <a:t>If the deputy head feels additional input is required, she will discuss with the Headteacher (Mrs Davies)</a:t>
            </a:r>
            <a:endParaRPr lang="en-US" sz="1400">
              <a:cs typeface="Calibri" panose="020F0502020204030204"/>
            </a:endParaRPr>
          </a:p>
          <a:p>
            <a:pPr>
              <a:buClr>
                <a:srgbClr val="EF53A5"/>
              </a:buClr>
            </a:pPr>
            <a:endParaRPr lang="en-US" sz="1400">
              <a:cs typeface="Calibri" panose="020F0502020204030204"/>
            </a:endParaRPr>
          </a:p>
          <a:p>
            <a:pPr marL="0" indent="0">
              <a:buClr>
                <a:srgbClr val="EF53A5"/>
              </a:buClr>
              <a:buNone/>
            </a:pPr>
            <a:r>
              <a:rPr lang="en-US" sz="1400">
                <a:cs typeface="Calibri" panose="020F0502020204030204"/>
              </a:rPr>
              <a:t>Note: please allow up to </a:t>
            </a:r>
            <a:r>
              <a:rPr lang="en-US" sz="1400" b="1">
                <a:cs typeface="Calibri" panose="020F0502020204030204"/>
              </a:rPr>
              <a:t>48 hours</a:t>
            </a:r>
            <a:r>
              <a:rPr lang="en-US" sz="1400">
                <a:cs typeface="Calibri" panose="020F0502020204030204"/>
              </a:rPr>
              <a:t> for the class teacher to return a call / email</a:t>
            </a:r>
            <a:endParaRPr lang="en-US" sz="1400">
              <a:ea typeface="Calibri"/>
              <a:cs typeface="Calibri" panose="020F0502020204030204"/>
            </a:endParaRPr>
          </a:p>
        </p:txBody>
      </p:sp>
      <p:pic>
        <p:nvPicPr>
          <p:cNvPr id="6" name="Picture 5" descr="A group of papers with blue symbols pinned to them&#10;&#10;AI-generated content may be incorrect.">
            <a:extLst>
              <a:ext uri="{FF2B5EF4-FFF2-40B4-BE49-F238E27FC236}">
                <a16:creationId xmlns:a16="http://schemas.microsoft.com/office/drawing/2014/main" id="{63CB2253-6BD9-286C-5F48-E2C33652B2C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915" r="31884" b="1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16D8680-E70A-08ED-60CE-D4438C640D02}"/>
              </a:ext>
            </a:extLst>
          </p:cNvPr>
          <p:cNvSpPr txBox="1"/>
          <p:nvPr/>
        </p:nvSpPr>
        <p:spPr>
          <a:xfrm>
            <a:off x="1525335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16570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9DEFA3-D60D-B095-1FC7-59AD1EBCD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80FF030-792E-0263-2956-C8D4973D38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AE9FD9-9F79-A280-ABD1-F2DBB1959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566" y="432502"/>
            <a:ext cx="10997739" cy="748615"/>
          </a:xfrm>
        </p:spPr>
        <p:txBody>
          <a:bodyPr anchor="b">
            <a:normAutofit fontScale="90000"/>
          </a:bodyPr>
          <a:lstStyle/>
          <a:p>
            <a:r>
              <a:rPr lang="en-US" sz="5400" dirty="0"/>
              <a:t>Keeping up to date with news and events</a:t>
            </a:r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2FFF5B67-A6C7-E6D5-BA9A-12838CCBAA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7F98DF-7528-9614-DF2C-71A892AECE8A}"/>
              </a:ext>
            </a:extLst>
          </p:cNvPr>
          <p:cNvSpPr txBox="1"/>
          <p:nvPr/>
        </p:nvSpPr>
        <p:spPr>
          <a:xfrm>
            <a:off x="1525335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8" name="Picture 7" descr="A white and black text on a white background&#10;&#10;AI-generated content may be incorrect.">
            <a:extLst>
              <a:ext uri="{FF2B5EF4-FFF2-40B4-BE49-F238E27FC236}">
                <a16:creationId xmlns:a16="http://schemas.microsoft.com/office/drawing/2014/main" id="{E4401675-AE12-83EF-D38B-2256A8FDE5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5049" y="1717160"/>
            <a:ext cx="7936810" cy="4549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795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4A507C-4016-41A7-0BFB-F69683DA39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AA10CF7E-8180-38D8-350C-529F8EFD1C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564C3A-CEE5-F5F6-E730-F8EF0BBE9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5400" dirty="0"/>
              <a:t>Before and after school</a:t>
            </a:r>
            <a:endParaRPr lang="en-US" dirty="0"/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82A0CEA5-C4F1-5D97-5CCB-3982E0EED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154226-BE63-D2EF-7213-4B4488DC1D33}"/>
              </a:ext>
            </a:extLst>
          </p:cNvPr>
          <p:cNvSpPr txBox="1"/>
          <p:nvPr/>
        </p:nvSpPr>
        <p:spPr>
          <a:xfrm>
            <a:off x="1525335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B8A7106-1B73-086D-FBB1-D428CADC3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8377" y="1172132"/>
            <a:ext cx="5802270" cy="5944829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r>
              <a:rPr lang="en-US" sz="1700" b="1" u="sng"/>
              <a:t>Breakfast club</a:t>
            </a:r>
            <a:endParaRPr lang="en-US"/>
          </a:p>
          <a:p>
            <a:pPr marL="0" indent="0">
              <a:buNone/>
            </a:pPr>
            <a:r>
              <a:rPr lang="en-US" sz="1700">
                <a:ea typeface="Calibri"/>
                <a:cs typeface="Calibri"/>
              </a:rPr>
              <a:t>Our school run breakfast club starts at 8:15. Last entrance at 8:35am. If you wish your child to start breakfast club, please complete a form (available on the school website). </a:t>
            </a:r>
          </a:p>
          <a:p>
            <a:pPr marL="0" indent="0">
              <a:buNone/>
            </a:pPr>
            <a:endParaRPr lang="en-US" sz="1700" b="1" u="sng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1700" b="1" u="sng" err="1"/>
              <a:t>Clwb</a:t>
            </a:r>
            <a:r>
              <a:rPr lang="en-US" sz="1700" b="1" u="sng"/>
              <a:t> y </a:t>
            </a:r>
            <a:r>
              <a:rPr lang="en-US" sz="1700" b="1" u="sng" err="1"/>
              <a:t>Mynydd</a:t>
            </a:r>
            <a:endParaRPr lang="en-US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1700" err="1">
                <a:ea typeface="Calibri"/>
                <a:cs typeface="Calibri"/>
              </a:rPr>
              <a:t>Clwb</a:t>
            </a:r>
            <a:r>
              <a:rPr lang="en-US" sz="1700">
                <a:ea typeface="Calibri"/>
                <a:cs typeface="Calibri"/>
              </a:rPr>
              <a:t> y </a:t>
            </a:r>
            <a:r>
              <a:rPr lang="en-US" sz="1700" err="1">
                <a:ea typeface="Calibri"/>
                <a:cs typeface="Calibri"/>
              </a:rPr>
              <a:t>Mynydd</a:t>
            </a:r>
            <a:r>
              <a:rPr lang="en-US" sz="1700">
                <a:ea typeface="Calibri"/>
                <a:cs typeface="Calibri"/>
              </a:rPr>
              <a:t> is an after school club run by </a:t>
            </a:r>
            <a:r>
              <a:rPr lang="en-US" sz="1700" err="1">
                <a:ea typeface="Calibri"/>
                <a:cs typeface="Calibri"/>
              </a:rPr>
              <a:t>Mrs</a:t>
            </a:r>
            <a:r>
              <a:rPr lang="en-US" sz="1700">
                <a:ea typeface="Calibri"/>
                <a:cs typeface="Calibri"/>
              </a:rPr>
              <a:t> L. Jones and </a:t>
            </a:r>
            <a:r>
              <a:rPr lang="en-US" sz="1700" err="1">
                <a:ea typeface="Calibri"/>
                <a:cs typeface="Calibri"/>
              </a:rPr>
              <a:t>Mrs</a:t>
            </a:r>
            <a:r>
              <a:rPr lang="en-US" sz="1700">
                <a:ea typeface="Calibri"/>
                <a:cs typeface="Calibri"/>
              </a:rPr>
              <a:t> C. Smith. For all </a:t>
            </a:r>
            <a:r>
              <a:rPr lang="en-US" sz="1700" err="1">
                <a:ea typeface="Calibri"/>
                <a:cs typeface="Calibri"/>
              </a:rPr>
              <a:t>Clwb</a:t>
            </a:r>
            <a:r>
              <a:rPr lang="en-US" sz="1700">
                <a:ea typeface="Calibri"/>
                <a:cs typeface="Calibri"/>
              </a:rPr>
              <a:t> y </a:t>
            </a:r>
            <a:r>
              <a:rPr lang="en-US" sz="1700" err="1">
                <a:ea typeface="Calibri"/>
                <a:cs typeface="Calibri"/>
              </a:rPr>
              <a:t>Mynydd</a:t>
            </a:r>
            <a:r>
              <a:rPr lang="en-US" sz="1700">
                <a:ea typeface="Calibri"/>
                <a:cs typeface="Calibri"/>
              </a:rPr>
              <a:t> enquires please contact </a:t>
            </a:r>
            <a:r>
              <a:rPr lang="en-US" sz="1700">
                <a:ea typeface="Calibri"/>
                <a:cs typeface="Calibri"/>
                <a:hlinkClick r:id="rId2"/>
              </a:rPr>
              <a:t>afterschoolclub244@gmail.com</a:t>
            </a:r>
            <a:r>
              <a:rPr lang="en-US" sz="1700">
                <a:ea typeface="Calibri"/>
                <a:cs typeface="Calibri"/>
              </a:rPr>
              <a:t> / 07903 141593</a:t>
            </a:r>
            <a:endParaRPr lang="en-US" sz="11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1700">
                <a:ea typeface="Calibri"/>
                <a:cs typeface="Calibri"/>
              </a:rPr>
              <a:t>If there is an urgent change in your child's end of school arrangements, please remember to inform both school (on the school telephone) and </a:t>
            </a:r>
            <a:r>
              <a:rPr lang="en-US" sz="1700" err="1">
                <a:ea typeface="Calibri"/>
                <a:cs typeface="Calibri"/>
              </a:rPr>
              <a:t>Clwb</a:t>
            </a:r>
            <a:r>
              <a:rPr lang="en-US" sz="1700">
                <a:ea typeface="Calibri"/>
                <a:cs typeface="Calibri"/>
              </a:rPr>
              <a:t> y </a:t>
            </a:r>
            <a:r>
              <a:rPr lang="en-US" sz="1700" err="1">
                <a:ea typeface="Calibri"/>
                <a:cs typeface="Calibri"/>
              </a:rPr>
              <a:t>Mynydd</a:t>
            </a:r>
            <a:r>
              <a:rPr lang="en-US" sz="1700">
                <a:ea typeface="Calibri"/>
                <a:cs typeface="Calibri"/>
              </a:rPr>
              <a:t>. </a:t>
            </a:r>
          </a:p>
          <a:p>
            <a:pPr marL="0" indent="0">
              <a:buNone/>
            </a:pPr>
            <a:endParaRPr lang="en-US" sz="1100">
              <a:ea typeface="Calibri"/>
              <a:cs typeface="Calibri"/>
            </a:endParaRPr>
          </a:p>
        </p:txBody>
      </p:sp>
      <p:pic>
        <p:nvPicPr>
          <p:cNvPr id="11" name="Picture 10" descr="A group of food characters&#10;&#10;AI-generated content may be incorrect.">
            <a:extLst>
              <a:ext uri="{FF2B5EF4-FFF2-40B4-BE49-F238E27FC236}">
                <a16:creationId xmlns:a16="http://schemas.microsoft.com/office/drawing/2014/main" id="{A4BF8125-FEF0-F85F-CEC8-B51A35540B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9738" y="2584435"/>
            <a:ext cx="3667126" cy="2773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680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1C42A8-F571-09BE-DF25-429749A364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2B1747C-6541-3A8E-D978-374A6F1267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79F450-2A8D-F8BD-2945-D8D92EA2C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5400" dirty="0"/>
              <a:t>Complaints</a:t>
            </a:r>
            <a:endParaRPr lang="en-US" dirty="0"/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DC225D0D-7704-411F-53A4-7CE09C928E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D9984C-F6D3-9B4D-5CD8-71CCA91033FF}"/>
              </a:ext>
            </a:extLst>
          </p:cNvPr>
          <p:cNvSpPr txBox="1"/>
          <p:nvPr/>
        </p:nvSpPr>
        <p:spPr>
          <a:xfrm>
            <a:off x="1525335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AE8115A-6FD6-FEB6-04BC-B19F3767A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8377" y="1172132"/>
            <a:ext cx="9972488" cy="5944829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/>
              <a:t>Your</a:t>
            </a:r>
            <a:r>
              <a:rPr lang="en-US" sz="1800">
                <a:ea typeface="Calibri"/>
                <a:cs typeface="Calibri"/>
              </a:rPr>
              <a:t> views are very important to us and we want every member of our school community to be happy.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8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>
                <a:ea typeface="Calibri"/>
                <a:cs typeface="Calibri"/>
              </a:rPr>
              <a:t>Please adhere to our school complaints policy when voicing any concerns.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800" dirty="0"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>
                <a:ea typeface="Calibri"/>
                <a:cs typeface="Calibri"/>
              </a:rPr>
              <a:t>We </a:t>
            </a:r>
            <a:r>
              <a:rPr lang="en-US" sz="1800" dirty="0"/>
              <a:t>respectfully ask </a:t>
            </a:r>
            <a:r>
              <a:rPr lang="en-US" sz="1800" dirty="0">
                <a:ea typeface="Calibri"/>
                <a:cs typeface="Calibri"/>
              </a:rPr>
              <a:t>that you contact school first.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>
                <a:ea typeface="Calibri"/>
                <a:cs typeface="Calibri"/>
              </a:rPr>
              <a:t>Do not post any grievances on social media – including WhatsApp groups. 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800" dirty="0"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>
                <a:ea typeface="Calibri"/>
                <a:cs typeface="Calibri"/>
              </a:rPr>
              <a:t>Our complaints policy can be found on our school website: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800" dirty="0"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>
                <a:ea typeface="Calibri"/>
                <a:cs typeface="Calibri"/>
                <a:hlinkClick r:id="rId2"/>
              </a:rPr>
              <a:t>https://primarysite-prod-sorted.s3.amazonaws.com/llansannor-cw-primary-school/UploadedDocument/75e80912-a160-4110-92b3-f964f75dbe72/complaints-policy-23.pdf</a:t>
            </a:r>
            <a:r>
              <a:rPr lang="en-US" sz="1800" dirty="0">
                <a:ea typeface="Calibri"/>
                <a:cs typeface="Calibri"/>
              </a:rPr>
              <a:t> </a:t>
            </a:r>
            <a:endParaRPr lang="en-US" dirty="0"/>
          </a:p>
          <a:p>
            <a:pPr marL="0" indent="0">
              <a:buNone/>
            </a:pPr>
            <a:endParaRPr lang="en-US" sz="11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78275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0" y="401222"/>
            <a:ext cx="7886700" cy="1348065"/>
          </a:xfrm>
        </p:spPr>
        <p:txBody>
          <a:bodyPr>
            <a:normAutofit/>
          </a:bodyPr>
          <a:lstStyle/>
          <a:p>
            <a:r>
              <a:rPr lang="en-US" sz="4700" b="1" u="sng">
                <a:solidFill>
                  <a:srgbClr val="FFFFFF"/>
                </a:solidFill>
              </a:rPr>
              <a:t>Any questions? </a:t>
            </a:r>
            <a:endParaRPr lang="en-US" sz="4700" b="1" u="sng">
              <a:solidFill>
                <a:srgbClr val="FFFFFF"/>
              </a:solidFill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5561" y="564025"/>
            <a:ext cx="8156863" cy="101322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US" dirty="0"/>
              <a:t>Please feel free to contact us via the school office </a:t>
            </a:r>
            <a:endParaRPr lang="en-US"/>
          </a:p>
          <a:p>
            <a:pPr marL="0" indent="0" algn="ctr">
              <a:buNone/>
            </a:pPr>
            <a:r>
              <a:rPr lang="en-US" dirty="0">
                <a:ea typeface="+mn-lt"/>
                <a:cs typeface="+mn-lt"/>
                <a:hlinkClick r:id="rId2"/>
              </a:rPr>
              <a:t>office@llansannorprimary.co.uk</a:t>
            </a:r>
            <a:endParaRPr lang="en-US"/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61D654-0FE5-3F5E-559C-DA1971722F58}"/>
              </a:ext>
            </a:extLst>
          </p:cNvPr>
          <p:cNvSpPr txBox="1"/>
          <p:nvPr/>
        </p:nvSpPr>
        <p:spPr>
          <a:xfrm>
            <a:off x="1525335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 b="1"/>
              <a:t>Together with God, we will explore, discover and flourish</a:t>
            </a:r>
            <a:endParaRPr lang="en-GB" sz="1800" b="1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3" descr="A tree with flags and text&#10;&#10;Description automatically generated">
            <a:extLst>
              <a:ext uri="{FF2B5EF4-FFF2-40B4-BE49-F238E27FC236}">
                <a16:creationId xmlns:a16="http://schemas.microsoft.com/office/drawing/2014/main" id="{1F70FD8A-791B-C347-91BC-4C53257D6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393" y="2191615"/>
            <a:ext cx="2505941" cy="3964133"/>
          </a:xfrm>
          <a:prstGeom prst="rect">
            <a:avLst/>
          </a:prstGeom>
        </p:spPr>
      </p:pic>
      <p:pic>
        <p:nvPicPr>
          <p:cNvPr id="7" name="Picture 6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840E5056-9601-F112-61F4-BB618EB0FA4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836" r="2" b="2"/>
          <a:stretch>
            <a:fillRect/>
          </a:stretch>
        </p:blipFill>
        <p:spPr>
          <a:xfrm>
            <a:off x="3523555" y="1884227"/>
            <a:ext cx="4498229" cy="4447300"/>
          </a:xfrm>
          <a:custGeom>
            <a:avLst/>
            <a:gdLst/>
            <a:ahLst/>
            <a:cxnLst/>
            <a:rect l="l" t="t" r="r" b="b"/>
            <a:pathLst>
              <a:path w="9276545" h="6871647">
                <a:moveTo>
                  <a:pt x="9276545" y="0"/>
                </a:moveTo>
                <a:lnTo>
                  <a:pt x="9276545" y="6858000"/>
                </a:lnTo>
                <a:lnTo>
                  <a:pt x="1546051" y="6871647"/>
                </a:lnTo>
                <a:lnTo>
                  <a:pt x="1535751" y="6828910"/>
                </a:lnTo>
                <a:cubicBezTo>
                  <a:pt x="1530460" y="6775140"/>
                  <a:pt x="1515370" y="6618042"/>
                  <a:pt x="1514301" y="6549029"/>
                </a:cubicBezTo>
                <a:cubicBezTo>
                  <a:pt x="1518045" y="6491396"/>
                  <a:pt x="1528503" y="6450608"/>
                  <a:pt x="1529339" y="6414828"/>
                </a:cubicBezTo>
                <a:cubicBezTo>
                  <a:pt x="1525062" y="6359280"/>
                  <a:pt x="1502062" y="6307149"/>
                  <a:pt x="1493941" y="6268848"/>
                </a:cubicBezTo>
                <a:cubicBezTo>
                  <a:pt x="1502669" y="6254191"/>
                  <a:pt x="1469920" y="6200171"/>
                  <a:pt x="1480613" y="6185025"/>
                </a:cubicBezTo>
                <a:cubicBezTo>
                  <a:pt x="1481020" y="6164522"/>
                  <a:pt x="1458164" y="6060790"/>
                  <a:pt x="1443364" y="6018360"/>
                </a:cubicBezTo>
                <a:cubicBezTo>
                  <a:pt x="1426694" y="5970758"/>
                  <a:pt x="1390307" y="5920074"/>
                  <a:pt x="1380584" y="5899407"/>
                </a:cubicBezTo>
                <a:cubicBezTo>
                  <a:pt x="1370860" y="5878740"/>
                  <a:pt x="1392244" y="5920877"/>
                  <a:pt x="1385023" y="5894356"/>
                </a:cubicBezTo>
                <a:cubicBezTo>
                  <a:pt x="1377800" y="5867835"/>
                  <a:pt x="1345702" y="5770498"/>
                  <a:pt x="1337254" y="5740279"/>
                </a:cubicBezTo>
                <a:cubicBezTo>
                  <a:pt x="1353956" y="5738860"/>
                  <a:pt x="1323673" y="5722040"/>
                  <a:pt x="1334321" y="5713042"/>
                </a:cubicBezTo>
                <a:cubicBezTo>
                  <a:pt x="1343675" y="5706701"/>
                  <a:pt x="1336672" y="5700118"/>
                  <a:pt x="1335877" y="5692870"/>
                </a:cubicBezTo>
                <a:cubicBezTo>
                  <a:pt x="1343201" y="5683812"/>
                  <a:pt x="1329617" y="5652064"/>
                  <a:pt x="1319978" y="5643427"/>
                </a:cubicBezTo>
                <a:cubicBezTo>
                  <a:pt x="1286551" y="5622177"/>
                  <a:pt x="1310947" y="5579803"/>
                  <a:pt x="1285321" y="5562271"/>
                </a:cubicBezTo>
                <a:cubicBezTo>
                  <a:pt x="1281540" y="5556238"/>
                  <a:pt x="1279983" y="5550455"/>
                  <a:pt x="1279815" y="5544867"/>
                </a:cubicBezTo>
                <a:lnTo>
                  <a:pt x="1282507" y="5529404"/>
                </a:lnTo>
                <a:lnTo>
                  <a:pt x="1289604" y="5525378"/>
                </a:lnTo>
                <a:lnTo>
                  <a:pt x="1287766" y="5515726"/>
                </a:lnTo>
                <a:lnTo>
                  <a:pt x="1288829" y="5513051"/>
                </a:lnTo>
                <a:cubicBezTo>
                  <a:pt x="1290896" y="5507946"/>
                  <a:pt x="1292688" y="5502897"/>
                  <a:pt x="1293373" y="5497833"/>
                </a:cubicBezTo>
                <a:cubicBezTo>
                  <a:pt x="1288690" y="5483829"/>
                  <a:pt x="1272696" y="5459278"/>
                  <a:pt x="1260736" y="5429027"/>
                </a:cubicBezTo>
                <a:cubicBezTo>
                  <a:pt x="1238579" y="5396416"/>
                  <a:pt x="1238884" y="5351600"/>
                  <a:pt x="1221610" y="5316328"/>
                </a:cubicBezTo>
                <a:lnTo>
                  <a:pt x="1216099" y="5309330"/>
                </a:lnTo>
                <a:lnTo>
                  <a:pt x="1217278" y="5279477"/>
                </a:lnTo>
                <a:cubicBezTo>
                  <a:pt x="1221588" y="5274318"/>
                  <a:pt x="1222716" y="5266940"/>
                  <a:pt x="1218469" y="5260597"/>
                </a:cubicBezTo>
                <a:lnTo>
                  <a:pt x="1206220" y="5152555"/>
                </a:lnTo>
                <a:cubicBezTo>
                  <a:pt x="1205294" y="5116878"/>
                  <a:pt x="1196908" y="5101727"/>
                  <a:pt x="1212921" y="5046536"/>
                </a:cubicBezTo>
                <a:cubicBezTo>
                  <a:pt x="1234138" y="4987918"/>
                  <a:pt x="1204801" y="4903116"/>
                  <a:pt x="1212183" y="4837345"/>
                </a:cubicBezTo>
                <a:cubicBezTo>
                  <a:pt x="1183151" y="4802424"/>
                  <a:pt x="1209228" y="4821062"/>
                  <a:pt x="1202048" y="4784195"/>
                </a:cubicBezTo>
                <a:cubicBezTo>
                  <a:pt x="1202483" y="4760878"/>
                  <a:pt x="1202919" y="4737561"/>
                  <a:pt x="1203354" y="4714245"/>
                </a:cubicBezTo>
                <a:lnTo>
                  <a:pt x="1201502" y="4700836"/>
                </a:lnTo>
                <a:lnTo>
                  <a:pt x="1194919" y="4697224"/>
                </a:lnTo>
                <a:lnTo>
                  <a:pt x="1187792" y="4677162"/>
                </a:lnTo>
                <a:cubicBezTo>
                  <a:pt x="1186060" y="4669625"/>
                  <a:pt x="1185291" y="4661478"/>
                  <a:pt x="1186080" y="4652429"/>
                </a:cubicBezTo>
                <a:cubicBezTo>
                  <a:pt x="1199189" y="4622456"/>
                  <a:pt x="1167081" y="4571771"/>
                  <a:pt x="1184722" y="4534840"/>
                </a:cubicBezTo>
                <a:cubicBezTo>
                  <a:pt x="1182407" y="4499077"/>
                  <a:pt x="1175424" y="4460227"/>
                  <a:pt x="1172188" y="4437851"/>
                </a:cubicBezTo>
                <a:cubicBezTo>
                  <a:pt x="1161331" y="4428466"/>
                  <a:pt x="1178123" y="4398274"/>
                  <a:pt x="1165306" y="4400581"/>
                </a:cubicBezTo>
                <a:cubicBezTo>
                  <a:pt x="1171061" y="4389819"/>
                  <a:pt x="1173552" y="4346771"/>
                  <a:pt x="1168602" y="4335651"/>
                </a:cubicBezTo>
                <a:lnTo>
                  <a:pt x="1178384" y="4280215"/>
                </a:lnTo>
                <a:lnTo>
                  <a:pt x="1177294" y="4274660"/>
                </a:lnTo>
                <a:cubicBezTo>
                  <a:pt x="1177138" y="4268882"/>
                  <a:pt x="1177520" y="4251103"/>
                  <a:pt x="1177448" y="4245552"/>
                </a:cubicBezTo>
                <a:cubicBezTo>
                  <a:pt x="1177252" y="4244155"/>
                  <a:pt x="1177058" y="4242757"/>
                  <a:pt x="1176863" y="4241361"/>
                </a:cubicBezTo>
                <a:lnTo>
                  <a:pt x="1162386" y="4207167"/>
                </a:lnTo>
                <a:cubicBezTo>
                  <a:pt x="1162950" y="4202536"/>
                  <a:pt x="1174655" y="4199565"/>
                  <a:pt x="1174343" y="4192380"/>
                </a:cubicBezTo>
                <a:lnTo>
                  <a:pt x="1160516" y="4164062"/>
                </a:lnTo>
                <a:lnTo>
                  <a:pt x="1161365" y="4158623"/>
                </a:lnTo>
                <a:lnTo>
                  <a:pt x="1144878" y="4076261"/>
                </a:lnTo>
                <a:lnTo>
                  <a:pt x="1123687" y="4005692"/>
                </a:lnTo>
                <a:lnTo>
                  <a:pt x="1096720" y="3754257"/>
                </a:lnTo>
                <a:cubicBezTo>
                  <a:pt x="1083618" y="3639924"/>
                  <a:pt x="1064313" y="3636659"/>
                  <a:pt x="1047682" y="3517638"/>
                </a:cubicBezTo>
                <a:cubicBezTo>
                  <a:pt x="1048550" y="3477187"/>
                  <a:pt x="1049418" y="3436735"/>
                  <a:pt x="1050285" y="3396284"/>
                </a:cubicBezTo>
                <a:lnTo>
                  <a:pt x="1030166" y="3320814"/>
                </a:lnTo>
                <a:lnTo>
                  <a:pt x="1034128" y="3260443"/>
                </a:lnTo>
                <a:lnTo>
                  <a:pt x="1007751" y="3198916"/>
                </a:lnTo>
                <a:cubicBezTo>
                  <a:pt x="1003323" y="3193074"/>
                  <a:pt x="1001150" y="3187393"/>
                  <a:pt x="1000384" y="3181839"/>
                </a:cubicBezTo>
                <a:cubicBezTo>
                  <a:pt x="1000734" y="3176675"/>
                  <a:pt x="1001085" y="3171511"/>
                  <a:pt x="1001435" y="3166346"/>
                </a:cubicBezTo>
                <a:lnTo>
                  <a:pt x="968918" y="3112638"/>
                </a:lnTo>
                <a:cubicBezTo>
                  <a:pt x="957125" y="3092489"/>
                  <a:pt x="955617" y="3065232"/>
                  <a:pt x="934483" y="3031628"/>
                </a:cubicBezTo>
                <a:cubicBezTo>
                  <a:pt x="914631" y="2997037"/>
                  <a:pt x="908933" y="3005661"/>
                  <a:pt x="879229" y="2948196"/>
                </a:cubicBezTo>
                <a:cubicBezTo>
                  <a:pt x="850845" y="2897154"/>
                  <a:pt x="820829" y="2806798"/>
                  <a:pt x="798666" y="2761198"/>
                </a:cubicBezTo>
                <a:cubicBezTo>
                  <a:pt x="773970" y="2714562"/>
                  <a:pt x="758278" y="2715446"/>
                  <a:pt x="746962" y="2694939"/>
                </a:cubicBezTo>
                <a:lnTo>
                  <a:pt x="712796" y="2614779"/>
                </a:lnTo>
                <a:lnTo>
                  <a:pt x="697701" y="2600020"/>
                </a:lnTo>
                <a:cubicBezTo>
                  <a:pt x="697743" y="2598787"/>
                  <a:pt x="697784" y="2597555"/>
                  <a:pt x="697823" y="2596321"/>
                </a:cubicBezTo>
                <a:lnTo>
                  <a:pt x="679645" y="2572602"/>
                </a:lnTo>
                <a:lnTo>
                  <a:pt x="680789" y="2571831"/>
                </a:lnTo>
                <a:cubicBezTo>
                  <a:pt x="682946" y="2569560"/>
                  <a:pt x="683757" y="2566863"/>
                  <a:pt x="681771" y="2563200"/>
                </a:cubicBezTo>
                <a:cubicBezTo>
                  <a:pt x="705290" y="2562299"/>
                  <a:pt x="688388" y="2558438"/>
                  <a:pt x="680456" y="2547723"/>
                </a:cubicBezTo>
                <a:cubicBezTo>
                  <a:pt x="679482" y="2534148"/>
                  <a:pt x="677183" y="2493617"/>
                  <a:pt x="675922" y="2481749"/>
                </a:cubicBezTo>
                <a:lnTo>
                  <a:pt x="672894" y="2476509"/>
                </a:lnTo>
                <a:lnTo>
                  <a:pt x="673143" y="2476297"/>
                </a:lnTo>
                <a:cubicBezTo>
                  <a:pt x="673152" y="2474932"/>
                  <a:pt x="672405" y="2473126"/>
                  <a:pt x="670567" y="2470561"/>
                </a:cubicBezTo>
                <a:lnTo>
                  <a:pt x="667369" y="2466951"/>
                </a:lnTo>
                <a:lnTo>
                  <a:pt x="661495" y="2456785"/>
                </a:lnTo>
                <a:cubicBezTo>
                  <a:pt x="661510" y="2455387"/>
                  <a:pt x="661525" y="2453987"/>
                  <a:pt x="661540" y="2452588"/>
                </a:cubicBezTo>
                <a:lnTo>
                  <a:pt x="664540" y="2449913"/>
                </a:lnTo>
                <a:lnTo>
                  <a:pt x="663581" y="2449129"/>
                </a:lnTo>
                <a:cubicBezTo>
                  <a:pt x="653014" y="2444453"/>
                  <a:pt x="642406" y="2445872"/>
                  <a:pt x="663129" y="2426579"/>
                </a:cubicBezTo>
                <a:cubicBezTo>
                  <a:pt x="643271" y="2414167"/>
                  <a:pt x="657229" y="2404769"/>
                  <a:pt x="650205" y="2379928"/>
                </a:cubicBezTo>
                <a:cubicBezTo>
                  <a:pt x="634911" y="2374359"/>
                  <a:pt x="634260" y="2365346"/>
                  <a:pt x="638008" y="2354824"/>
                </a:cubicBezTo>
                <a:cubicBezTo>
                  <a:pt x="621083" y="2334576"/>
                  <a:pt x="620949" y="2310146"/>
                  <a:pt x="609851" y="2284299"/>
                </a:cubicBezTo>
                <a:lnTo>
                  <a:pt x="585585" y="2155739"/>
                </a:lnTo>
                <a:lnTo>
                  <a:pt x="581391" y="2152892"/>
                </a:lnTo>
                <a:cubicBezTo>
                  <a:pt x="578821" y="2150768"/>
                  <a:pt x="577525" y="2149149"/>
                  <a:pt x="577083" y="2147807"/>
                </a:cubicBezTo>
                <a:lnTo>
                  <a:pt x="577251" y="2147544"/>
                </a:lnTo>
                <a:lnTo>
                  <a:pt x="546845" y="2085601"/>
                </a:lnTo>
                <a:cubicBezTo>
                  <a:pt x="538270" y="2073917"/>
                  <a:pt x="486356" y="1955894"/>
                  <a:pt x="470837" y="1931362"/>
                </a:cubicBezTo>
                <a:lnTo>
                  <a:pt x="428154" y="1657167"/>
                </a:lnTo>
                <a:lnTo>
                  <a:pt x="392797" y="1510175"/>
                </a:lnTo>
                <a:cubicBezTo>
                  <a:pt x="380165" y="1504446"/>
                  <a:pt x="369910" y="1451095"/>
                  <a:pt x="372847" y="1440507"/>
                </a:cubicBezTo>
                <a:cubicBezTo>
                  <a:pt x="369015" y="1433783"/>
                  <a:pt x="338503" y="1376212"/>
                  <a:pt x="344479" y="1367690"/>
                </a:cubicBezTo>
                <a:cubicBezTo>
                  <a:pt x="332264" y="1342150"/>
                  <a:pt x="321736" y="1310521"/>
                  <a:pt x="299558" y="1287266"/>
                </a:cubicBezTo>
                <a:cubicBezTo>
                  <a:pt x="277380" y="1264010"/>
                  <a:pt x="259203" y="1269909"/>
                  <a:pt x="243216" y="1249403"/>
                </a:cubicBezTo>
                <a:cubicBezTo>
                  <a:pt x="227230" y="1228898"/>
                  <a:pt x="218454" y="1166841"/>
                  <a:pt x="203639" y="1164232"/>
                </a:cubicBezTo>
                <a:cubicBezTo>
                  <a:pt x="192352" y="1144923"/>
                  <a:pt x="198158" y="1133798"/>
                  <a:pt x="169195" y="1087898"/>
                </a:cubicBezTo>
                <a:cubicBezTo>
                  <a:pt x="139228" y="1002950"/>
                  <a:pt x="140891" y="969630"/>
                  <a:pt x="98775" y="910071"/>
                </a:cubicBezTo>
                <a:cubicBezTo>
                  <a:pt x="45025" y="831068"/>
                  <a:pt x="34038" y="817468"/>
                  <a:pt x="43820" y="712632"/>
                </a:cubicBezTo>
                <a:cubicBezTo>
                  <a:pt x="34816" y="659496"/>
                  <a:pt x="43273" y="613587"/>
                  <a:pt x="44748" y="591246"/>
                </a:cubicBezTo>
                <a:lnTo>
                  <a:pt x="36767" y="546725"/>
                </a:lnTo>
                <a:cubicBezTo>
                  <a:pt x="36093" y="528360"/>
                  <a:pt x="35418" y="509996"/>
                  <a:pt x="34744" y="491632"/>
                </a:cubicBezTo>
                <a:cubicBezTo>
                  <a:pt x="34670" y="458441"/>
                  <a:pt x="29296" y="473054"/>
                  <a:pt x="29222" y="439863"/>
                </a:cubicBezTo>
                <a:cubicBezTo>
                  <a:pt x="29152" y="439762"/>
                  <a:pt x="2578" y="397168"/>
                  <a:pt x="2507" y="397065"/>
                </a:cubicBezTo>
                <a:cubicBezTo>
                  <a:pt x="-7796" y="385479"/>
                  <a:pt x="17492" y="336832"/>
                  <a:pt x="9810" y="317232"/>
                </a:cubicBezTo>
                <a:lnTo>
                  <a:pt x="25323" y="268841"/>
                </a:lnTo>
                <a:cubicBezTo>
                  <a:pt x="20582" y="241406"/>
                  <a:pt x="55391" y="238509"/>
                  <a:pt x="50278" y="195107"/>
                </a:cubicBezTo>
                <a:cubicBezTo>
                  <a:pt x="49891" y="157638"/>
                  <a:pt x="41873" y="124837"/>
                  <a:pt x="47653" y="93413"/>
                </a:cubicBezTo>
                <a:cubicBezTo>
                  <a:pt x="41389" y="80245"/>
                  <a:pt x="38874" y="67990"/>
                  <a:pt x="48323" y="56668"/>
                </a:cubicBezTo>
                <a:cubicBezTo>
                  <a:pt x="46028" y="30349"/>
                  <a:pt x="37896" y="18658"/>
                  <a:pt x="38423" y="5323"/>
                </a:cubicBezTo>
                <a:lnTo>
                  <a:pt x="39875" y="1"/>
                </a:lnTo>
                <a:close/>
              </a:path>
            </a:pathLst>
          </a:custGeom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9" descr="A tree with flags and text&#10;&#10;Description automatically generated">
            <a:extLst>
              <a:ext uri="{FF2B5EF4-FFF2-40B4-BE49-F238E27FC236}">
                <a16:creationId xmlns:a16="http://schemas.microsoft.com/office/drawing/2014/main" id="{BF339063-806F-EA41-5F58-B7864884EB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20" y="2364796"/>
            <a:ext cx="2505941" cy="39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5418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F5B2C66B475F4CB15CD2A4BF97CAD0" ma:contentTypeVersion="15" ma:contentTypeDescription="Create a new document." ma:contentTypeScope="" ma:versionID="d118577bb7809d70642c6e0ccc7b682b">
  <xsd:schema xmlns:xsd="http://www.w3.org/2001/XMLSchema" xmlns:xs="http://www.w3.org/2001/XMLSchema" xmlns:p="http://schemas.microsoft.com/office/2006/metadata/properties" xmlns:ns2="16331c20-07bb-40a9-9243-de2229a985bf" xmlns:ns3="4dc536f9-f908-4c5f-923d-d76c60536969" targetNamespace="http://schemas.microsoft.com/office/2006/metadata/properties" ma:root="true" ma:fieldsID="d6bc1297547852b3063470a3551d2493" ns2:_="" ns3:_="">
    <xsd:import namespace="16331c20-07bb-40a9-9243-de2229a985bf"/>
    <xsd:import namespace="4dc536f9-f908-4c5f-923d-d76c605369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331c20-07bb-40a9-9243-de2229a985b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c536f9-f908-4c5f-923d-d76c60536969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331c20-07bb-40a9-9243-de2229a985b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3E64B78-1FEA-4CD6-AEAD-9BB2B46B608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B67A893-A67F-48F7-8A46-8009AAED44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6331c20-07bb-40a9-9243-de2229a985bf"/>
    <ds:schemaRef ds:uri="4dc536f9-f908-4c5f-923d-d76c605369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435AE48-40D0-4C56-AA1B-F6CCD37F5A98}">
  <ds:schemaRefs>
    <ds:schemaRef ds:uri="http://schemas.microsoft.com/office/2006/metadata/properties"/>
    <ds:schemaRef ds:uri="http://schemas.microsoft.com/office/infopath/2007/PartnerControls"/>
    <ds:schemaRef ds:uri="16331c20-07bb-40a9-9243-de2229a985b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School information</vt:lpstr>
      <vt:lpstr>Attendance </vt:lpstr>
      <vt:lpstr>What to do if your child is absent from school </vt:lpstr>
      <vt:lpstr>Who to contact</vt:lpstr>
      <vt:lpstr>Keeping up to date with news and events</vt:lpstr>
      <vt:lpstr>Before and after school</vt:lpstr>
      <vt:lpstr>Complaints</vt:lpstr>
      <vt:lpstr>Any questions?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102</cp:revision>
  <dcterms:created xsi:type="dcterms:W3CDTF">2025-09-03T13:02:56Z</dcterms:created>
  <dcterms:modified xsi:type="dcterms:W3CDTF">2025-09-03T20:52:16Z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0x010100E9F5B2C66B475F4CB15CD2A4BF97CAD0</vt:lpwstr>
  </property>
  <property fmtid="{D5CDD505-2E9C-101B-9397-08002B2CF9AE}" pid="3" name="MediaServiceImageTags">
    <vt:lpwstr/>
  </property>
</Properties>
</file>