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39" r:id="rId4"/>
    <p:sldMasterId id="2147483660" r:id="rId5"/>
  </p:sldMasterIdLst>
  <p:notesMasterIdLst>
    <p:notesMasterId r:id="rId22"/>
  </p:notesMasterIdLst>
  <p:handoutMasterIdLst>
    <p:handoutMasterId r:id="rId23"/>
  </p:handoutMasterIdLst>
  <p:sldIdLst>
    <p:sldId id="256" r:id="rId6"/>
    <p:sldId id="308" r:id="rId7"/>
    <p:sldId id="284" r:id="rId8"/>
    <p:sldId id="315" r:id="rId9"/>
    <p:sldId id="306" r:id="rId10"/>
    <p:sldId id="312" r:id="rId11"/>
    <p:sldId id="313" r:id="rId12"/>
    <p:sldId id="314" r:id="rId13"/>
    <p:sldId id="268" r:id="rId14"/>
    <p:sldId id="296" r:id="rId15"/>
    <p:sldId id="262" r:id="rId16"/>
    <p:sldId id="287" r:id="rId17"/>
    <p:sldId id="311" r:id="rId18"/>
    <p:sldId id="290" r:id="rId19"/>
    <p:sldId id="282" r:id="rId20"/>
    <p:sldId id="316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6" clrMode="gray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170AC5D-BBB6-A04A-2E24-C3C204943AD0}" v="16" dt="2025-09-08T21:22:52.700"/>
    <p1510:client id="{A9A059E9-746E-8E6F-794B-1B0D64443AE6}" v="27" dt="2025-09-07T20:00:57.998"/>
    <p1510:client id="{D53E2C09-4A05-CAE6-0048-6770EB1C0C75}" v="194" dt="2025-09-07T20:55:53.962"/>
    <p1510:client id="{F068B6D0-F0E3-55CA-25F9-3BE113D063B8}" v="3" dt="2025-09-08T20:15:23.62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288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handoutMaster" Target="handoutMasters/handoutMaster1.xml"/><Relationship Id="rId28" Type="http://schemas.microsoft.com/office/2016/11/relationships/changesInfo" Target="changesInfos/changesInfo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 Miller (Llansannor CiW Primary School)" userId="S::dicomidisk@hwbcymru.net::d05fc164-ffab-45b8-9a40-1d481345707c" providerId="AD" clId="Web-{62CC10C4-D2D8-AA18-C5E4-72FD11DDE70A}"/>
    <pc:docChg chg="modSld">
      <pc:chgData name="K Miller (Llansannor CiW Primary School)" userId="S::dicomidisk@hwbcymru.net::d05fc164-ffab-45b8-9a40-1d481345707c" providerId="AD" clId="Web-{62CC10C4-D2D8-AA18-C5E4-72FD11DDE70A}" dt="2023-09-07T17:52:24.266" v="186" actId="20577"/>
      <pc:docMkLst>
        <pc:docMk/>
      </pc:docMkLst>
      <pc:sldChg chg="modSp">
        <pc:chgData name="K Miller (Llansannor CiW Primary School)" userId="S::dicomidisk@hwbcymru.net::d05fc164-ffab-45b8-9a40-1d481345707c" providerId="AD" clId="Web-{62CC10C4-D2D8-AA18-C5E4-72FD11DDE70A}" dt="2023-09-07T17:52:24.266" v="186" actId="20577"/>
        <pc:sldMkLst>
          <pc:docMk/>
          <pc:sldMk cId="2503717362" sldId="269"/>
        </pc:sldMkLst>
      </pc:sldChg>
      <pc:sldChg chg="modSp">
        <pc:chgData name="K Miller (Llansannor CiW Primary School)" userId="S::dicomidisk@hwbcymru.net::d05fc164-ffab-45b8-9a40-1d481345707c" providerId="AD" clId="Web-{62CC10C4-D2D8-AA18-C5E4-72FD11DDE70A}" dt="2023-09-07T17:51:40.093" v="184" actId="20577"/>
        <pc:sldMkLst>
          <pc:docMk/>
          <pc:sldMk cId="4055948605" sldId="291"/>
        </pc:sldMkLst>
      </pc:sldChg>
    </pc:docChg>
  </pc:docChgLst>
  <pc:docChgLst>
    <pc:chgData name="H Rees (Llansannor CiW Primary School)" userId="S::reesh25@hwbcymru.net::4a5e1e1a-7a00-4c85-8771-27fa139c264f" providerId="AD" clId="Web-{D53E2C09-4A05-CAE6-0048-6770EB1C0C75}"/>
    <pc:docChg chg="modSld">
      <pc:chgData name="H Rees (Llansannor CiW Primary School)" userId="S::reesh25@hwbcymru.net::4a5e1e1a-7a00-4c85-8771-27fa139c264f" providerId="AD" clId="Web-{D53E2C09-4A05-CAE6-0048-6770EB1C0C75}" dt="2025-09-07T20:55:53.962" v="135" actId="20577"/>
      <pc:docMkLst>
        <pc:docMk/>
      </pc:docMkLst>
      <pc:sldChg chg="modSp">
        <pc:chgData name="H Rees (Llansannor CiW Primary School)" userId="S::reesh25@hwbcymru.net::4a5e1e1a-7a00-4c85-8771-27fa139c264f" providerId="AD" clId="Web-{D53E2C09-4A05-CAE6-0048-6770EB1C0C75}" dt="2025-09-07T20:55:53.962" v="135" actId="20577"/>
        <pc:sldMkLst>
          <pc:docMk/>
          <pc:sldMk cId="2749850141" sldId="287"/>
        </pc:sldMkLst>
        <pc:spChg chg="mod">
          <ac:chgData name="H Rees (Llansannor CiW Primary School)" userId="S::reesh25@hwbcymru.net::4a5e1e1a-7a00-4c85-8771-27fa139c264f" providerId="AD" clId="Web-{D53E2C09-4A05-CAE6-0048-6770EB1C0C75}" dt="2025-09-07T20:55:53.962" v="135" actId="20577"/>
          <ac:spMkLst>
            <pc:docMk/>
            <pc:sldMk cId="2749850141" sldId="287"/>
            <ac:spMk id="3" creationId="{C1CCD4A4-6075-2E81-CAE7-5CF85416682C}"/>
          </ac:spMkLst>
        </pc:spChg>
      </pc:sldChg>
      <pc:sldChg chg="modSp">
        <pc:chgData name="H Rees (Llansannor CiW Primary School)" userId="S::reesh25@hwbcymru.net::4a5e1e1a-7a00-4c85-8771-27fa139c264f" providerId="AD" clId="Web-{D53E2C09-4A05-CAE6-0048-6770EB1C0C75}" dt="2025-09-07T20:50:33.423" v="3" actId="20577"/>
        <pc:sldMkLst>
          <pc:docMk/>
          <pc:sldMk cId="267548333" sldId="306"/>
        </pc:sldMkLst>
        <pc:graphicFrameChg chg="modGraphic">
          <ac:chgData name="H Rees (Llansannor CiW Primary School)" userId="S::reesh25@hwbcymru.net::4a5e1e1a-7a00-4c85-8771-27fa139c264f" providerId="AD" clId="Web-{D53E2C09-4A05-CAE6-0048-6770EB1C0C75}" dt="2025-09-07T20:50:33.423" v="3" actId="20577"/>
          <ac:graphicFrameMkLst>
            <pc:docMk/>
            <pc:sldMk cId="267548333" sldId="306"/>
            <ac:graphicFrameMk id="5" creationId="{D086B187-B4F0-7F47-F48C-55980458BEB8}"/>
          </ac:graphicFrameMkLst>
        </pc:graphicFrameChg>
      </pc:sldChg>
      <pc:sldChg chg="modSp">
        <pc:chgData name="H Rees (Llansannor CiW Primary School)" userId="S::reesh25@hwbcymru.net::4a5e1e1a-7a00-4c85-8771-27fa139c264f" providerId="AD" clId="Web-{D53E2C09-4A05-CAE6-0048-6770EB1C0C75}" dt="2025-09-07T20:52:42.507" v="122"/>
        <pc:sldMkLst>
          <pc:docMk/>
          <pc:sldMk cId="450714060" sldId="313"/>
        </pc:sldMkLst>
        <pc:graphicFrameChg chg="mod modGraphic">
          <ac:chgData name="H Rees (Llansannor CiW Primary School)" userId="S::reesh25@hwbcymru.net::4a5e1e1a-7a00-4c85-8771-27fa139c264f" providerId="AD" clId="Web-{D53E2C09-4A05-CAE6-0048-6770EB1C0C75}" dt="2025-09-07T20:52:42.507" v="122"/>
          <ac:graphicFrameMkLst>
            <pc:docMk/>
            <pc:sldMk cId="450714060" sldId="313"/>
            <ac:graphicFrameMk id="5" creationId="{C7D3F71C-8CAC-55FC-80C9-82279FEABF9D}"/>
          </ac:graphicFrameMkLst>
        </pc:graphicFrameChg>
        <pc:picChg chg="mod">
          <ac:chgData name="H Rees (Llansannor CiW Primary School)" userId="S::reesh25@hwbcymru.net::4a5e1e1a-7a00-4c85-8771-27fa139c264f" providerId="AD" clId="Web-{D53E2C09-4A05-CAE6-0048-6770EB1C0C75}" dt="2025-09-07T20:51:27.319" v="21" actId="1076"/>
          <ac:picMkLst>
            <pc:docMk/>
            <pc:sldMk cId="450714060" sldId="313"/>
            <ac:picMk id="13" creationId="{ECD8025F-451F-8502-A43B-298552E8A23B}"/>
          </ac:picMkLst>
        </pc:picChg>
      </pc:sldChg>
      <pc:sldChg chg="modSp">
        <pc:chgData name="H Rees (Llansannor CiW Primary School)" userId="S::reesh25@hwbcymru.net::4a5e1e1a-7a00-4c85-8771-27fa139c264f" providerId="AD" clId="Web-{D53E2C09-4A05-CAE6-0048-6770EB1C0C75}" dt="2025-09-07T20:53:19.805" v="127" actId="20577"/>
        <pc:sldMkLst>
          <pc:docMk/>
          <pc:sldMk cId="471035265" sldId="314"/>
        </pc:sldMkLst>
        <pc:spChg chg="mod">
          <ac:chgData name="H Rees (Llansannor CiW Primary School)" userId="S::reesh25@hwbcymru.net::4a5e1e1a-7a00-4c85-8771-27fa139c264f" providerId="AD" clId="Web-{D53E2C09-4A05-CAE6-0048-6770EB1C0C75}" dt="2025-09-07T20:53:19.805" v="127" actId="20577"/>
          <ac:spMkLst>
            <pc:docMk/>
            <pc:sldMk cId="471035265" sldId="314"/>
            <ac:spMk id="2" creationId="{C6FDB783-7576-380A-C577-F88E90E7646C}"/>
          </ac:spMkLst>
        </pc:spChg>
      </pc:sldChg>
      <pc:sldChg chg="modSp">
        <pc:chgData name="H Rees (Llansannor CiW Primary School)" userId="S::reesh25@hwbcymru.net::4a5e1e1a-7a00-4c85-8771-27fa139c264f" providerId="AD" clId="Web-{D53E2C09-4A05-CAE6-0048-6770EB1C0C75}" dt="2025-09-07T20:49:49.235" v="1"/>
        <pc:sldMkLst>
          <pc:docMk/>
          <pc:sldMk cId="2413891459" sldId="315"/>
        </pc:sldMkLst>
        <pc:graphicFrameChg chg="mod modGraphic">
          <ac:chgData name="H Rees (Llansannor CiW Primary School)" userId="S::reesh25@hwbcymru.net::4a5e1e1a-7a00-4c85-8771-27fa139c264f" providerId="AD" clId="Web-{D53E2C09-4A05-CAE6-0048-6770EB1C0C75}" dt="2025-09-07T20:49:49.235" v="1"/>
          <ac:graphicFrameMkLst>
            <pc:docMk/>
            <pc:sldMk cId="2413891459" sldId="315"/>
            <ac:graphicFrameMk id="7" creationId="{12C26772-3A35-E84F-971D-910D492FA8DC}"/>
          </ac:graphicFrameMkLst>
        </pc:graphicFrameChg>
      </pc:sldChg>
    </pc:docChg>
  </pc:docChgLst>
  <pc:docChgLst>
    <pc:chgData name="S Davies (Llansannor CiW Primary School)" userId="S::daviess1744@hwbcymru.net::80d4d59b-0812-48ef-9fe5-0684c8a6bf7e" providerId="AD" clId="Web-{E11E722A-4EE8-DDED-2BE4-AE8E45DF1C79}"/>
    <pc:docChg chg="modSld">
      <pc:chgData name="S Davies (Llansannor CiW Primary School)" userId="S::daviess1744@hwbcymru.net::80d4d59b-0812-48ef-9fe5-0684c8a6bf7e" providerId="AD" clId="Web-{E11E722A-4EE8-DDED-2BE4-AE8E45DF1C79}" dt="2024-09-05T10:23:59.108" v="63"/>
      <pc:docMkLst>
        <pc:docMk/>
      </pc:docMkLst>
      <pc:sldChg chg="delSp delAnim">
        <pc:chgData name="S Davies (Llansannor CiW Primary School)" userId="S::daviess1744@hwbcymru.net::80d4d59b-0812-48ef-9fe5-0684c8a6bf7e" providerId="AD" clId="Web-{E11E722A-4EE8-DDED-2BE4-AE8E45DF1C79}" dt="2024-09-05T10:23:59.108" v="63"/>
        <pc:sldMkLst>
          <pc:docMk/>
          <pc:sldMk cId="4097101563" sldId="256"/>
        </pc:sldMkLst>
      </pc:sldChg>
      <pc:sldChg chg="delSp modSp">
        <pc:chgData name="S Davies (Llansannor CiW Primary School)" userId="S::daviess1744@hwbcymru.net::80d4d59b-0812-48ef-9fe5-0684c8a6bf7e" providerId="AD" clId="Web-{E11E722A-4EE8-DDED-2BE4-AE8E45DF1C79}" dt="2024-09-05T10:12:37.338" v="54" actId="20577"/>
        <pc:sldMkLst>
          <pc:docMk/>
          <pc:sldMk cId="3805582020" sldId="284"/>
        </pc:sldMkLst>
      </pc:sldChg>
      <pc:sldChg chg="addSp delSp modSp">
        <pc:chgData name="S Davies (Llansannor CiW Primary School)" userId="S::daviess1744@hwbcymru.net::80d4d59b-0812-48ef-9fe5-0684c8a6bf7e" providerId="AD" clId="Web-{E11E722A-4EE8-DDED-2BE4-AE8E45DF1C79}" dt="2024-09-05T10:23:01.981" v="62" actId="1076"/>
        <pc:sldMkLst>
          <pc:docMk/>
          <pc:sldMk cId="3901686027" sldId="285"/>
        </pc:sldMkLst>
      </pc:sldChg>
      <pc:sldChg chg="modSp">
        <pc:chgData name="S Davies (Llansannor CiW Primary School)" userId="S::daviess1744@hwbcymru.net::80d4d59b-0812-48ef-9fe5-0684c8a6bf7e" providerId="AD" clId="Web-{E11E722A-4EE8-DDED-2BE4-AE8E45DF1C79}" dt="2024-09-05T10:16:52.548" v="57" actId="20577"/>
        <pc:sldMkLst>
          <pc:docMk/>
          <pc:sldMk cId="786838771" sldId="290"/>
        </pc:sldMkLst>
      </pc:sldChg>
    </pc:docChg>
  </pc:docChgLst>
  <pc:docChgLst>
    <pc:chgData name="B Bevan (Llansannor CiW Primary School)" userId="S::bevanb3@hwbcymru.net::8563ab44-3948-4d3b-908a-1c48f8fcaef0" providerId="AD" clId="Web-{A0492BB6-EA4E-6904-44D4-E1557EAB1142}"/>
    <pc:docChg chg="addSld delSld modSld">
      <pc:chgData name="B Bevan (Llansannor CiW Primary School)" userId="S::bevanb3@hwbcymru.net::8563ab44-3948-4d3b-908a-1c48f8fcaef0" providerId="AD" clId="Web-{A0492BB6-EA4E-6904-44D4-E1557EAB1142}" dt="2024-09-09T13:01:33.410" v="77" actId="20577"/>
      <pc:docMkLst>
        <pc:docMk/>
      </pc:docMkLst>
      <pc:sldChg chg="del">
        <pc:chgData name="B Bevan (Llansannor CiW Primary School)" userId="S::bevanb3@hwbcymru.net::8563ab44-3948-4d3b-908a-1c48f8fcaef0" providerId="AD" clId="Web-{A0492BB6-EA4E-6904-44D4-E1557EAB1142}" dt="2024-09-09T11:05:48.651" v="0"/>
        <pc:sldMkLst>
          <pc:docMk/>
          <pc:sldMk cId="701274124" sldId="273"/>
        </pc:sldMkLst>
      </pc:sldChg>
      <pc:sldChg chg="modSp">
        <pc:chgData name="B Bevan (Llansannor CiW Primary School)" userId="S::bevanb3@hwbcymru.net::8563ab44-3948-4d3b-908a-1c48f8fcaef0" providerId="AD" clId="Web-{A0492BB6-EA4E-6904-44D4-E1557EAB1142}" dt="2024-09-09T13:01:33.410" v="77" actId="20577"/>
        <pc:sldMkLst>
          <pc:docMk/>
          <pc:sldMk cId="2749850141" sldId="287"/>
        </pc:sldMkLst>
      </pc:sldChg>
      <pc:sldChg chg="modSp">
        <pc:chgData name="B Bevan (Llansannor CiW Primary School)" userId="S::bevanb3@hwbcymru.net::8563ab44-3948-4d3b-908a-1c48f8fcaef0" providerId="AD" clId="Web-{A0492BB6-EA4E-6904-44D4-E1557EAB1142}" dt="2024-09-09T12:51:18.537" v="41" actId="20577"/>
        <pc:sldMkLst>
          <pc:docMk/>
          <pc:sldMk cId="566617893" sldId="296"/>
        </pc:sldMkLst>
      </pc:sldChg>
      <pc:sldChg chg="modSp">
        <pc:chgData name="B Bevan (Llansannor CiW Primary School)" userId="S::bevanb3@hwbcymru.net::8563ab44-3948-4d3b-908a-1c48f8fcaef0" providerId="AD" clId="Web-{A0492BB6-EA4E-6904-44D4-E1557EAB1142}" dt="2024-09-09T12:52:59.430" v="48" actId="20577"/>
        <pc:sldMkLst>
          <pc:docMk/>
          <pc:sldMk cId="721710615" sldId="297"/>
        </pc:sldMkLst>
      </pc:sldChg>
      <pc:sldChg chg="modSp add replId">
        <pc:chgData name="B Bevan (Llansannor CiW Primary School)" userId="S::bevanb3@hwbcymru.net::8563ab44-3948-4d3b-908a-1c48f8fcaef0" providerId="AD" clId="Web-{A0492BB6-EA4E-6904-44D4-E1557EAB1142}" dt="2024-09-09T12:54:47.588" v="72" actId="20577"/>
        <pc:sldMkLst>
          <pc:docMk/>
          <pc:sldMk cId="857830329" sldId="311"/>
        </pc:sldMkLst>
      </pc:sldChg>
    </pc:docChg>
  </pc:docChgLst>
  <pc:docChgLst>
    <pc:chgData name="B Bevan (Llansannor CiW Primary School)" userId="S::bevanb3@hwbcymru.net::8563ab44-3948-4d3b-908a-1c48f8fcaef0" providerId="AD" clId="Web-{BD6F9E41-2918-3DE0-47A7-69A7259E2A2B}"/>
    <pc:docChg chg="delSld modSld">
      <pc:chgData name="B Bevan (Llansannor CiW Primary School)" userId="S::bevanb3@hwbcymru.net::8563ab44-3948-4d3b-908a-1c48f8fcaef0" providerId="AD" clId="Web-{BD6F9E41-2918-3DE0-47A7-69A7259E2A2B}" dt="2024-09-05T10:28:40.937" v="397" actId="1076"/>
      <pc:docMkLst>
        <pc:docMk/>
      </pc:docMkLst>
      <pc:sldChg chg="modSp">
        <pc:chgData name="B Bevan (Llansannor CiW Primary School)" userId="S::bevanb3@hwbcymru.net::8563ab44-3948-4d3b-908a-1c48f8fcaef0" providerId="AD" clId="Web-{BD6F9E41-2918-3DE0-47A7-69A7259E2A2B}" dt="2024-09-05T10:28:16.030" v="395" actId="20577"/>
        <pc:sldMkLst>
          <pc:docMk/>
          <pc:sldMk cId="2503717362" sldId="269"/>
        </pc:sldMkLst>
      </pc:sldChg>
      <pc:sldChg chg="del">
        <pc:chgData name="B Bevan (Llansannor CiW Primary School)" userId="S::bevanb3@hwbcymru.net::8563ab44-3948-4d3b-908a-1c48f8fcaef0" providerId="AD" clId="Web-{BD6F9E41-2918-3DE0-47A7-69A7259E2A2B}" dt="2024-09-05T10:12:53.218" v="148"/>
        <pc:sldMkLst>
          <pc:docMk/>
          <pc:sldMk cId="1793277612" sldId="271"/>
        </pc:sldMkLst>
      </pc:sldChg>
      <pc:sldChg chg="modSp">
        <pc:chgData name="B Bevan (Llansannor CiW Primary School)" userId="S::bevanb3@hwbcymru.net::8563ab44-3948-4d3b-908a-1c48f8fcaef0" providerId="AD" clId="Web-{BD6F9E41-2918-3DE0-47A7-69A7259E2A2B}" dt="2024-09-05T10:28:40.937" v="397" actId="1076"/>
        <pc:sldMkLst>
          <pc:docMk/>
          <pc:sldMk cId="3901686027" sldId="285"/>
        </pc:sldMkLst>
      </pc:sldChg>
      <pc:sldChg chg="del">
        <pc:chgData name="B Bevan (Llansannor CiW Primary School)" userId="S::bevanb3@hwbcymru.net::8563ab44-3948-4d3b-908a-1c48f8fcaef0" providerId="AD" clId="Web-{BD6F9E41-2918-3DE0-47A7-69A7259E2A2B}" dt="2024-09-05T10:14:22.284" v="202"/>
        <pc:sldMkLst>
          <pc:docMk/>
          <pc:sldMk cId="2018944104" sldId="288"/>
        </pc:sldMkLst>
      </pc:sldChg>
      <pc:sldChg chg="del">
        <pc:chgData name="B Bevan (Llansannor CiW Primary School)" userId="S::bevanb3@hwbcymru.net::8563ab44-3948-4d3b-908a-1c48f8fcaef0" providerId="AD" clId="Web-{BD6F9E41-2918-3DE0-47A7-69A7259E2A2B}" dt="2024-09-05T10:14:25.206" v="203"/>
        <pc:sldMkLst>
          <pc:docMk/>
          <pc:sldMk cId="1762171141" sldId="289"/>
        </pc:sldMkLst>
      </pc:sldChg>
      <pc:sldChg chg="modSp">
        <pc:chgData name="B Bevan (Llansannor CiW Primary School)" userId="S::bevanb3@hwbcymru.net::8563ab44-3948-4d3b-908a-1c48f8fcaef0" providerId="AD" clId="Web-{BD6F9E41-2918-3DE0-47A7-69A7259E2A2B}" dt="2024-09-05T10:16:42.726" v="354" actId="1076"/>
        <pc:sldMkLst>
          <pc:docMk/>
          <pc:sldMk cId="786838771" sldId="290"/>
        </pc:sldMkLst>
      </pc:sldChg>
      <pc:sldChg chg="del">
        <pc:chgData name="B Bevan (Llansannor CiW Primary School)" userId="S::bevanb3@hwbcymru.net::8563ab44-3948-4d3b-908a-1c48f8fcaef0" providerId="AD" clId="Web-{BD6F9E41-2918-3DE0-47A7-69A7259E2A2B}" dt="2024-09-05T10:16:56.211" v="355"/>
        <pc:sldMkLst>
          <pc:docMk/>
          <pc:sldMk cId="4055948605" sldId="291"/>
        </pc:sldMkLst>
      </pc:sldChg>
      <pc:sldChg chg="modSp">
        <pc:chgData name="B Bevan (Llansannor CiW Primary School)" userId="S::bevanb3@hwbcymru.net::8563ab44-3948-4d3b-908a-1c48f8fcaef0" providerId="AD" clId="Web-{BD6F9E41-2918-3DE0-47A7-69A7259E2A2B}" dt="2024-09-05T10:10:21.901" v="118" actId="20577"/>
        <pc:sldMkLst>
          <pc:docMk/>
          <pc:sldMk cId="1104822977" sldId="292"/>
        </pc:sldMkLst>
      </pc:sldChg>
      <pc:sldChg chg="modSp">
        <pc:chgData name="B Bevan (Llansannor CiW Primary School)" userId="S::bevanb3@hwbcymru.net::8563ab44-3948-4d3b-908a-1c48f8fcaef0" providerId="AD" clId="Web-{BD6F9E41-2918-3DE0-47A7-69A7259E2A2B}" dt="2024-09-05T10:13:55.392" v="201"/>
        <pc:sldMkLst>
          <pc:docMk/>
          <pc:sldMk cId="535445340" sldId="298"/>
        </pc:sldMkLst>
      </pc:sldChg>
      <pc:sldChg chg="modSp">
        <pc:chgData name="B Bevan (Llansannor CiW Primary School)" userId="S::bevanb3@hwbcymru.net::8563ab44-3948-4d3b-908a-1c48f8fcaef0" providerId="AD" clId="Web-{BD6F9E41-2918-3DE0-47A7-69A7259E2A2B}" dt="2024-09-05T10:21:34.283" v="387" actId="20577"/>
        <pc:sldMkLst>
          <pc:docMk/>
          <pc:sldMk cId="1951545894" sldId="301"/>
        </pc:sldMkLst>
      </pc:sldChg>
      <pc:sldChg chg="del">
        <pc:chgData name="B Bevan (Llansannor CiW Primary School)" userId="S::bevanb3@hwbcymru.net::8563ab44-3948-4d3b-908a-1c48f8fcaef0" providerId="AD" clId="Web-{BD6F9E41-2918-3DE0-47A7-69A7259E2A2B}" dt="2024-09-05T10:20:07.311" v="359"/>
        <pc:sldMkLst>
          <pc:docMk/>
          <pc:sldMk cId="4209415920" sldId="302"/>
        </pc:sldMkLst>
      </pc:sldChg>
      <pc:sldChg chg="del">
        <pc:chgData name="B Bevan (Llansannor CiW Primary School)" userId="S::bevanb3@hwbcymru.net::8563ab44-3948-4d3b-908a-1c48f8fcaef0" providerId="AD" clId="Web-{BD6F9E41-2918-3DE0-47A7-69A7259E2A2B}" dt="2024-09-05T10:19:53.373" v="358"/>
        <pc:sldMkLst>
          <pc:docMk/>
          <pc:sldMk cId="3514088192" sldId="304"/>
        </pc:sldMkLst>
      </pc:sldChg>
      <pc:sldChg chg="modSp">
        <pc:chgData name="B Bevan (Llansannor CiW Primary School)" userId="S::bevanb3@hwbcymru.net::8563ab44-3948-4d3b-908a-1c48f8fcaef0" providerId="AD" clId="Web-{BD6F9E41-2918-3DE0-47A7-69A7259E2A2B}" dt="2024-09-05T10:10:52.683" v="147" actId="20577"/>
        <pc:sldMkLst>
          <pc:docMk/>
          <pc:sldMk cId="267548333" sldId="306"/>
        </pc:sldMkLst>
      </pc:sldChg>
    </pc:docChg>
  </pc:docChgLst>
  <pc:docChgLst>
    <pc:chgData name="J Goldsworthy (Llansannor CiW Primary School)" userId="S::goldsworthyj13@hwbcymru.net::95a0825b-23e2-48ff-ac36-39f6abf0c593" providerId="AD" clId="Web-{5097623B-B94C-4807-9C82-0F6129431866}"/>
    <pc:docChg chg="modSld">
      <pc:chgData name="J Goldsworthy (Llansannor CiW Primary School)" userId="S::goldsworthyj13@hwbcymru.net::95a0825b-23e2-48ff-ac36-39f6abf0c593" providerId="AD" clId="Web-{5097623B-B94C-4807-9C82-0F6129431866}" dt="2023-09-13T09:23:17.337" v="2" actId="20577"/>
      <pc:docMkLst>
        <pc:docMk/>
      </pc:docMkLst>
      <pc:sldChg chg="modSp">
        <pc:chgData name="J Goldsworthy (Llansannor CiW Primary School)" userId="S::goldsworthyj13@hwbcymru.net::95a0825b-23e2-48ff-ac36-39f6abf0c593" providerId="AD" clId="Web-{5097623B-B94C-4807-9C82-0F6129431866}" dt="2023-09-13T09:23:17.337" v="2" actId="20577"/>
        <pc:sldMkLst>
          <pc:docMk/>
          <pc:sldMk cId="579205952" sldId="295"/>
        </pc:sldMkLst>
      </pc:sldChg>
    </pc:docChg>
  </pc:docChgLst>
  <pc:docChgLst>
    <pc:chgData name="B Bevan (Llansannor CiW Primary School)" userId="S::bevanb3@hwbcymru.net::8563ab44-3948-4d3b-908a-1c48f8fcaef0" providerId="AD" clId="Web-{A9A059E9-746E-8E6F-794B-1B0D64443AE6}"/>
    <pc:docChg chg="modSld sldOrd">
      <pc:chgData name="B Bevan (Llansannor CiW Primary School)" userId="S::bevanb3@hwbcymru.net::8563ab44-3948-4d3b-908a-1c48f8fcaef0" providerId="AD" clId="Web-{A9A059E9-746E-8E6F-794B-1B0D64443AE6}" dt="2025-09-07T20:00:57.998" v="12"/>
      <pc:docMkLst>
        <pc:docMk/>
      </pc:docMkLst>
      <pc:sldChg chg="ord">
        <pc:chgData name="B Bevan (Llansannor CiW Primary School)" userId="S::bevanb3@hwbcymru.net::8563ab44-3948-4d3b-908a-1c48f8fcaef0" providerId="AD" clId="Web-{A9A059E9-746E-8E6F-794B-1B0D64443AE6}" dt="2025-09-07T20:00:36.840" v="10"/>
        <pc:sldMkLst>
          <pc:docMk/>
          <pc:sldMk cId="2749850141" sldId="287"/>
        </pc:sldMkLst>
      </pc:sldChg>
      <pc:sldChg chg="ord">
        <pc:chgData name="B Bevan (Llansannor CiW Primary School)" userId="S::bevanb3@hwbcymru.net::8563ab44-3948-4d3b-908a-1c48f8fcaef0" providerId="AD" clId="Web-{A9A059E9-746E-8E6F-794B-1B0D64443AE6}" dt="2025-09-07T20:00:57.998" v="12"/>
        <pc:sldMkLst>
          <pc:docMk/>
          <pc:sldMk cId="786838771" sldId="290"/>
        </pc:sldMkLst>
      </pc:sldChg>
      <pc:sldChg chg="modSp">
        <pc:chgData name="B Bevan (Llansannor CiW Primary School)" userId="S::bevanb3@hwbcymru.net::8563ab44-3948-4d3b-908a-1c48f8fcaef0" providerId="AD" clId="Web-{A9A059E9-746E-8E6F-794B-1B0D64443AE6}" dt="2025-09-05T12:28:00.727" v="1" actId="20577"/>
        <pc:sldMkLst>
          <pc:docMk/>
          <pc:sldMk cId="566617893" sldId="296"/>
        </pc:sldMkLst>
        <pc:spChg chg="mod">
          <ac:chgData name="B Bevan (Llansannor CiW Primary School)" userId="S::bevanb3@hwbcymru.net::8563ab44-3948-4d3b-908a-1c48f8fcaef0" providerId="AD" clId="Web-{A9A059E9-746E-8E6F-794B-1B0D64443AE6}" dt="2025-09-05T12:28:00.727" v="1" actId="20577"/>
          <ac:spMkLst>
            <pc:docMk/>
            <pc:sldMk cId="566617893" sldId="296"/>
            <ac:spMk id="3" creationId="{00000000-0000-0000-0000-000000000000}"/>
          </ac:spMkLst>
        </pc:spChg>
      </pc:sldChg>
      <pc:sldChg chg="modSp">
        <pc:chgData name="B Bevan (Llansannor CiW Primary School)" userId="S::bevanb3@hwbcymru.net::8563ab44-3948-4d3b-908a-1c48f8fcaef0" providerId="AD" clId="Web-{A9A059E9-746E-8E6F-794B-1B0D64443AE6}" dt="2025-09-07T19:58:28.426" v="9" actId="20577"/>
        <pc:sldMkLst>
          <pc:docMk/>
          <pc:sldMk cId="267548333" sldId="306"/>
        </pc:sldMkLst>
        <pc:graphicFrameChg chg="modGraphic">
          <ac:chgData name="B Bevan (Llansannor CiW Primary School)" userId="S::bevanb3@hwbcymru.net::8563ab44-3948-4d3b-908a-1c48f8fcaef0" providerId="AD" clId="Web-{A9A059E9-746E-8E6F-794B-1B0D64443AE6}" dt="2025-09-07T19:58:28.426" v="9" actId="20577"/>
          <ac:graphicFrameMkLst>
            <pc:docMk/>
            <pc:sldMk cId="267548333" sldId="306"/>
            <ac:graphicFrameMk id="5" creationId="{D086B187-B4F0-7F47-F48C-55980458BEB8}"/>
          </ac:graphicFrameMkLst>
        </pc:graphicFrameChg>
      </pc:sldChg>
      <pc:sldChg chg="modSp">
        <pc:chgData name="B Bevan (Llansannor CiW Primary School)" userId="S::bevanb3@hwbcymru.net::8563ab44-3948-4d3b-908a-1c48f8fcaef0" providerId="AD" clId="Web-{A9A059E9-746E-8E6F-794B-1B0D64443AE6}" dt="2025-09-07T19:57:52.785" v="3"/>
        <pc:sldMkLst>
          <pc:docMk/>
          <pc:sldMk cId="2413891459" sldId="315"/>
        </pc:sldMkLst>
        <pc:graphicFrameChg chg="mod modGraphic">
          <ac:chgData name="B Bevan (Llansannor CiW Primary School)" userId="S::bevanb3@hwbcymru.net::8563ab44-3948-4d3b-908a-1c48f8fcaef0" providerId="AD" clId="Web-{A9A059E9-746E-8E6F-794B-1B0D64443AE6}" dt="2025-09-07T19:57:52.785" v="3"/>
          <ac:graphicFrameMkLst>
            <pc:docMk/>
            <pc:sldMk cId="2413891459" sldId="315"/>
            <ac:graphicFrameMk id="7" creationId="{12C26772-3A35-E84F-971D-910D492FA8DC}"/>
          </ac:graphicFrameMkLst>
        </pc:graphicFrameChg>
      </pc:sldChg>
    </pc:docChg>
  </pc:docChgLst>
  <pc:docChgLst>
    <pc:chgData name="K Miller (Llansannor CiW Primary School)" userId="S::dicomidisk@hwbcymru.net::d05fc164-ffab-45b8-9a40-1d481345707c" providerId="AD" clId="Web-{E3842DD4-6B01-48CF-B56F-74988CF4C9D0}"/>
    <pc:docChg chg="modSld">
      <pc:chgData name="K Miller (Llansannor CiW Primary School)" userId="S::dicomidisk@hwbcymru.net::d05fc164-ffab-45b8-9a40-1d481345707c" providerId="AD" clId="Web-{E3842DD4-6B01-48CF-B56F-74988CF4C9D0}" dt="2023-09-12T19:27:02.157" v="7" actId="20577"/>
      <pc:docMkLst>
        <pc:docMk/>
      </pc:docMkLst>
      <pc:sldChg chg="modSp">
        <pc:chgData name="K Miller (Llansannor CiW Primary School)" userId="S::dicomidisk@hwbcymru.net::d05fc164-ffab-45b8-9a40-1d481345707c" providerId="AD" clId="Web-{E3842DD4-6B01-48CF-B56F-74988CF4C9D0}" dt="2023-09-12T19:27:02.157" v="7" actId="20577"/>
        <pc:sldMkLst>
          <pc:docMk/>
          <pc:sldMk cId="3856561224" sldId="300"/>
        </pc:sldMkLst>
      </pc:sldChg>
    </pc:docChg>
  </pc:docChgLst>
  <pc:docChgLst>
    <pc:chgData name="J Goldsworthy (Llansannor CiW Primary School)" userId="S::goldsworthyj13@hwbcymru.net::95a0825b-23e2-48ff-ac36-39f6abf0c593" providerId="AD" clId="Web-{8F5D5AD3-9569-B210-37E6-CACC8EE25C25}"/>
    <pc:docChg chg="modSld">
      <pc:chgData name="J Goldsworthy (Llansannor CiW Primary School)" userId="S::goldsworthyj13@hwbcymru.net::95a0825b-23e2-48ff-ac36-39f6abf0c593" providerId="AD" clId="Web-{8F5D5AD3-9569-B210-37E6-CACC8EE25C25}" dt="2024-09-09T11:47:44.041" v="651" actId="20577"/>
      <pc:docMkLst>
        <pc:docMk/>
      </pc:docMkLst>
      <pc:sldChg chg="modSp">
        <pc:chgData name="J Goldsworthy (Llansannor CiW Primary School)" userId="S::goldsworthyj13@hwbcymru.net::95a0825b-23e2-48ff-ac36-39f6abf0c593" providerId="AD" clId="Web-{8F5D5AD3-9569-B210-37E6-CACC8EE25C25}" dt="2024-09-09T11:47:44.041" v="651" actId="20577"/>
        <pc:sldMkLst>
          <pc:docMk/>
          <pc:sldMk cId="322697148" sldId="268"/>
        </pc:sldMkLst>
      </pc:sldChg>
      <pc:sldChg chg="modSp">
        <pc:chgData name="J Goldsworthy (Llansannor CiW Primary School)" userId="S::goldsworthyj13@hwbcymru.net::95a0825b-23e2-48ff-ac36-39f6abf0c593" providerId="AD" clId="Web-{8F5D5AD3-9569-B210-37E6-CACC8EE25C25}" dt="2024-09-09T11:11:42.679" v="169" actId="20577"/>
        <pc:sldMkLst>
          <pc:docMk/>
          <pc:sldMk cId="721710615" sldId="297"/>
        </pc:sldMkLst>
      </pc:sldChg>
      <pc:sldChg chg="modSp">
        <pc:chgData name="J Goldsworthy (Llansannor CiW Primary School)" userId="S::goldsworthyj13@hwbcymru.net::95a0825b-23e2-48ff-ac36-39f6abf0c593" providerId="AD" clId="Web-{8F5D5AD3-9569-B210-37E6-CACC8EE25C25}" dt="2024-09-09T11:39:16.897" v="238" actId="14100"/>
        <pc:sldMkLst>
          <pc:docMk/>
          <pc:sldMk cId="2733705513" sldId="305"/>
        </pc:sldMkLst>
      </pc:sldChg>
      <pc:sldChg chg="modSp">
        <pc:chgData name="J Goldsworthy (Llansannor CiW Primary School)" userId="S::goldsworthyj13@hwbcymru.net::95a0825b-23e2-48ff-ac36-39f6abf0c593" providerId="AD" clId="Web-{8F5D5AD3-9569-B210-37E6-CACC8EE25C25}" dt="2024-09-09T11:45:01.098" v="606" actId="20577"/>
        <pc:sldMkLst>
          <pc:docMk/>
          <pc:sldMk cId="857830329" sldId="311"/>
        </pc:sldMkLst>
      </pc:sldChg>
    </pc:docChg>
  </pc:docChgLst>
  <pc:docChgLst>
    <pc:chgData name="S Davies (Llansannor CiW Primary School)" userId="S::daviess1744@hwbcymru.net::80d4d59b-0812-48ef-9fe5-0684c8a6bf7e" providerId="AD" clId="Web-{981D4BF0-B8CC-E2D2-6C52-1A13934F0384}"/>
    <pc:docChg chg="delSld modSld">
      <pc:chgData name="S Davies (Llansannor CiW Primary School)" userId="S::daviess1744@hwbcymru.net::80d4d59b-0812-48ef-9fe5-0684c8a6bf7e" providerId="AD" clId="Web-{981D4BF0-B8CC-E2D2-6C52-1A13934F0384}" dt="2023-09-06T14:14:00.613" v="4" actId="20577"/>
      <pc:docMkLst>
        <pc:docMk/>
      </pc:docMkLst>
      <pc:sldChg chg="addSp modSp mod setBg">
        <pc:chgData name="S Davies (Llansannor CiW Primary School)" userId="S::daviess1744@hwbcymru.net::80d4d59b-0812-48ef-9fe5-0684c8a6bf7e" providerId="AD" clId="Web-{981D4BF0-B8CC-E2D2-6C52-1A13934F0384}" dt="2023-09-06T14:10:11.417" v="1"/>
        <pc:sldMkLst>
          <pc:docMk/>
          <pc:sldMk cId="2171503025" sldId="262"/>
        </pc:sldMkLst>
      </pc:sldChg>
      <pc:sldChg chg="del">
        <pc:chgData name="S Davies (Llansannor CiW Primary School)" userId="S::daviess1744@hwbcymru.net::80d4d59b-0812-48ef-9fe5-0684c8a6bf7e" providerId="AD" clId="Web-{981D4BF0-B8CC-E2D2-6C52-1A13934F0384}" dt="2023-09-06T14:13:20.549" v="2"/>
        <pc:sldMkLst>
          <pc:docMk/>
          <pc:sldMk cId="264772242" sldId="281"/>
        </pc:sldMkLst>
      </pc:sldChg>
      <pc:sldChg chg="modSp">
        <pc:chgData name="S Davies (Llansannor CiW Primary School)" userId="S::daviess1744@hwbcymru.net::80d4d59b-0812-48ef-9fe5-0684c8a6bf7e" providerId="AD" clId="Web-{981D4BF0-B8CC-E2D2-6C52-1A13934F0384}" dt="2023-09-06T14:14:00.613" v="4" actId="20577"/>
        <pc:sldMkLst>
          <pc:docMk/>
          <pc:sldMk cId="566617893" sldId="296"/>
        </pc:sldMkLst>
      </pc:sldChg>
    </pc:docChg>
  </pc:docChgLst>
  <pc:docChgLst>
    <pc:chgData name="B Bevan (Llansannor CiW Primary School)" userId="S::bevanb3@hwbcymru.net::8563ab44-3948-4d3b-908a-1c48f8fcaef0" providerId="AD" clId="Web-{80ECDBAD-794E-4F68-AAA8-D2A4D91D7527}"/>
    <pc:docChg chg="modSld">
      <pc:chgData name="B Bevan (Llansannor CiW Primary School)" userId="S::bevanb3@hwbcymru.net::8563ab44-3948-4d3b-908a-1c48f8fcaef0" providerId="AD" clId="Web-{80ECDBAD-794E-4F68-AAA8-D2A4D91D7527}" dt="2023-09-06T14:21:04.533" v="1332" actId="20577"/>
      <pc:docMkLst>
        <pc:docMk/>
      </pc:docMkLst>
      <pc:sldChg chg="modSp">
        <pc:chgData name="B Bevan (Llansannor CiW Primary School)" userId="S::bevanb3@hwbcymru.net::8563ab44-3948-4d3b-908a-1c48f8fcaef0" providerId="AD" clId="Web-{80ECDBAD-794E-4F68-AAA8-D2A4D91D7527}" dt="2023-09-06T13:22:55.757" v="6" actId="20577"/>
        <pc:sldMkLst>
          <pc:docMk/>
          <pc:sldMk cId="3913032476" sldId="258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4:10:59.143" v="1291" actId="14100"/>
        <pc:sldMkLst>
          <pc:docMk/>
          <pc:sldMk cId="2171503025" sldId="262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33:09.538" v="282" actId="20577"/>
        <pc:sldMkLst>
          <pc:docMk/>
          <pc:sldMk cId="354357638" sldId="267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4:13:32.490" v="1312" actId="20577"/>
        <pc:sldMkLst>
          <pc:docMk/>
          <pc:sldMk cId="322697148" sldId="268"/>
        </pc:sldMkLst>
      </pc:sldChg>
      <pc:sldChg chg="addSp modSp mod setBg">
        <pc:chgData name="B Bevan (Llansannor CiW Primary School)" userId="S::bevanb3@hwbcymru.net::8563ab44-3948-4d3b-908a-1c48f8fcaef0" providerId="AD" clId="Web-{80ECDBAD-794E-4F68-AAA8-D2A4D91D7527}" dt="2023-09-06T13:46:14.839" v="619" actId="20577"/>
        <pc:sldMkLst>
          <pc:docMk/>
          <pc:sldMk cId="2503717362" sldId="269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33:39.164" v="289" actId="20577"/>
        <pc:sldMkLst>
          <pc:docMk/>
          <pc:sldMk cId="1793277612" sldId="271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4:12:59.302" v="1295" actId="20577"/>
        <pc:sldMkLst>
          <pc:docMk/>
          <pc:sldMk cId="701274124" sldId="273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33:16.867" v="284" actId="20577"/>
        <pc:sldMkLst>
          <pc:docMk/>
          <pc:sldMk cId="1259254235" sldId="274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4:21:04.533" v="1332" actId="20577"/>
        <pc:sldMkLst>
          <pc:docMk/>
          <pc:sldMk cId="1413541855" sldId="275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45:04.291" v="576" actId="20577"/>
        <pc:sldMkLst>
          <pc:docMk/>
          <pc:sldMk cId="3083675268" sldId="278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24:59.276" v="43" actId="20577"/>
        <pc:sldMkLst>
          <pc:docMk/>
          <pc:sldMk cId="1784325484" sldId="279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4:13:08.052" v="1298" actId="14100"/>
        <pc:sldMkLst>
          <pc:docMk/>
          <pc:sldMk cId="264772242" sldId="281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43:04.491" v="530" actId="20577"/>
        <pc:sldMkLst>
          <pc:docMk/>
          <pc:sldMk cId="725864119" sldId="282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47:18.638" v="642" actId="20577"/>
        <pc:sldMkLst>
          <pc:docMk/>
          <pc:sldMk cId="786105873" sldId="283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33:29.086" v="287" actId="14100"/>
        <pc:sldMkLst>
          <pc:docMk/>
          <pc:sldMk cId="3805582020" sldId="284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43:10.757" v="535" actId="20577"/>
        <pc:sldMkLst>
          <pc:docMk/>
          <pc:sldMk cId="3901686027" sldId="285"/>
        </pc:sldMkLst>
      </pc:sldChg>
      <pc:sldChg chg="addSp modSp mod setBg">
        <pc:chgData name="B Bevan (Llansannor CiW Primary School)" userId="S::bevanb3@hwbcymru.net::8563ab44-3948-4d3b-908a-1c48f8fcaef0" providerId="AD" clId="Web-{80ECDBAD-794E-4F68-AAA8-D2A4D91D7527}" dt="2023-09-06T13:43:53.664" v="558" actId="20577"/>
        <pc:sldMkLst>
          <pc:docMk/>
          <pc:sldMk cId="2749850141" sldId="287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35:03.791" v="356" actId="20577"/>
        <pc:sldMkLst>
          <pc:docMk/>
          <pc:sldMk cId="2018944104" sldId="288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35:17.760" v="361" actId="20577"/>
        <pc:sldMkLst>
          <pc:docMk/>
          <pc:sldMk cId="1762171141" sldId="289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41:15.957" v="467" actId="20577"/>
        <pc:sldMkLst>
          <pc:docMk/>
          <pc:sldMk cId="786838771" sldId="290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41:36.270" v="471" actId="20577"/>
        <pc:sldMkLst>
          <pc:docMk/>
          <pc:sldMk cId="4055948605" sldId="291"/>
        </pc:sldMkLst>
      </pc:sldChg>
      <pc:sldChg chg="addSp delSp modSp">
        <pc:chgData name="B Bevan (Llansannor CiW Primary School)" userId="S::bevanb3@hwbcymru.net::8563ab44-3948-4d3b-908a-1c48f8fcaef0" providerId="AD" clId="Web-{80ECDBAD-794E-4F68-AAA8-D2A4D91D7527}" dt="2023-09-06T14:00:10.533" v="875" actId="20577"/>
        <pc:sldMkLst>
          <pc:docMk/>
          <pc:sldMk cId="1104822977" sldId="292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27:44.578" v="50" actId="20577"/>
        <pc:sldMkLst>
          <pc:docMk/>
          <pc:sldMk cId="2144011813" sldId="293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4:00:33.643" v="880" actId="20577"/>
        <pc:sldMkLst>
          <pc:docMk/>
          <pc:sldMk cId="1715937054" sldId="294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31:41.161" v="178" actId="1076"/>
        <pc:sldMkLst>
          <pc:docMk/>
          <pc:sldMk cId="579205952" sldId="295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4:20:01.610" v="1329" actId="14100"/>
        <pc:sldMkLst>
          <pc:docMk/>
          <pc:sldMk cId="721710615" sldId="297"/>
        </pc:sldMkLst>
      </pc:sldChg>
    </pc:docChg>
  </pc:docChgLst>
  <pc:docChgLst>
    <pc:chgData name="S Davies (Llansannor CiW Primary School)" userId="S::daviess1744@hwbcymru.net::80d4d59b-0812-48ef-9fe5-0684c8a6bf7e" providerId="AD" clId="Web-{9AF87D80-D2E6-899A-ADCA-1E2271043655}"/>
    <pc:docChg chg="modSld">
      <pc:chgData name="S Davies (Llansannor CiW Primary School)" userId="S::daviess1744@hwbcymru.net::80d4d59b-0812-48ef-9fe5-0684c8a6bf7e" providerId="AD" clId="Web-{9AF87D80-D2E6-899A-ADCA-1E2271043655}" dt="2024-09-05T09:13:27.528" v="77" actId="20577"/>
      <pc:docMkLst>
        <pc:docMk/>
      </pc:docMkLst>
      <pc:sldChg chg="modSp">
        <pc:chgData name="S Davies (Llansannor CiW Primary School)" userId="S::daviess1744@hwbcymru.net::80d4d59b-0812-48ef-9fe5-0684c8a6bf7e" providerId="AD" clId="Web-{9AF87D80-D2E6-899A-ADCA-1E2271043655}" dt="2024-09-05T09:13:27.528" v="77" actId="20577"/>
        <pc:sldMkLst>
          <pc:docMk/>
          <pc:sldMk cId="2171503025" sldId="262"/>
        </pc:sldMkLst>
      </pc:sldChg>
      <pc:sldChg chg="modSp">
        <pc:chgData name="S Davies (Llansannor CiW Primary School)" userId="S::daviess1744@hwbcymru.net::80d4d59b-0812-48ef-9fe5-0684c8a6bf7e" providerId="AD" clId="Web-{9AF87D80-D2E6-899A-ADCA-1E2271043655}" dt="2024-09-05T09:10:15.834" v="43" actId="20577"/>
        <pc:sldMkLst>
          <pc:docMk/>
          <pc:sldMk cId="3805582020" sldId="284"/>
        </pc:sldMkLst>
      </pc:sldChg>
      <pc:sldChg chg="modSp">
        <pc:chgData name="S Davies (Llansannor CiW Primary School)" userId="S::daviess1744@hwbcymru.net::80d4d59b-0812-48ef-9fe5-0684c8a6bf7e" providerId="AD" clId="Web-{9AF87D80-D2E6-899A-ADCA-1E2271043655}" dt="2024-09-05T09:12:55.277" v="75" actId="20577"/>
        <pc:sldMkLst>
          <pc:docMk/>
          <pc:sldMk cId="721710615" sldId="297"/>
        </pc:sldMkLst>
      </pc:sldChg>
      <pc:sldChg chg="modSp">
        <pc:chgData name="S Davies (Llansannor CiW Primary School)" userId="S::daviess1744@hwbcymru.net::80d4d59b-0812-48ef-9fe5-0684c8a6bf7e" providerId="AD" clId="Web-{9AF87D80-D2E6-899A-ADCA-1E2271043655}" dt="2024-09-05T09:09:48.740" v="27" actId="20577"/>
        <pc:sldMkLst>
          <pc:docMk/>
          <pc:sldMk cId="3856561224" sldId="300"/>
        </pc:sldMkLst>
      </pc:sldChg>
    </pc:docChg>
  </pc:docChgLst>
  <pc:docChgLst>
    <pc:chgData name="B Bevan (Llansannor CiW Primary School)" userId="S::bevanb3@hwbcymru.net::8563ab44-3948-4d3b-908a-1c48f8fcaef0" providerId="AD" clId="Web-{09893E59-261D-F9F8-A125-244138F49A8F}"/>
    <pc:docChg chg="delSld modSld">
      <pc:chgData name="B Bevan (Llansannor CiW Primary School)" userId="S::bevanb3@hwbcymru.net::8563ab44-3948-4d3b-908a-1c48f8fcaef0" providerId="AD" clId="Web-{09893E59-261D-F9F8-A125-244138F49A8F}" dt="2025-09-03T20:04:46.449" v="192" actId="1076"/>
      <pc:docMkLst>
        <pc:docMk/>
      </pc:docMkLst>
      <pc:sldChg chg="addSp delSp modSp">
        <pc:chgData name="B Bevan (Llansannor CiW Primary School)" userId="S::bevanb3@hwbcymru.net::8563ab44-3948-4d3b-908a-1c48f8fcaef0" providerId="AD" clId="Web-{09893E59-261D-F9F8-A125-244138F49A8F}" dt="2025-09-03T19:48:23.980" v="179" actId="14100"/>
        <pc:sldMkLst>
          <pc:docMk/>
          <pc:sldMk cId="2171503025" sldId="262"/>
        </pc:sldMkLst>
        <pc:spChg chg="mod">
          <ac:chgData name="B Bevan (Llansannor CiW Primary School)" userId="S::bevanb3@hwbcymru.net::8563ab44-3948-4d3b-908a-1c48f8fcaef0" providerId="AD" clId="Web-{09893E59-261D-F9F8-A125-244138F49A8F}" dt="2025-09-03T19:48:14.965" v="177"/>
          <ac:spMkLst>
            <pc:docMk/>
            <pc:sldMk cId="2171503025" sldId="262"/>
            <ac:spMk id="2" creationId="{00000000-0000-0000-0000-000000000000}"/>
          </ac:spMkLst>
        </pc:spChg>
        <pc:spChg chg="mod">
          <ac:chgData name="B Bevan (Llansannor CiW Primary School)" userId="S::bevanb3@hwbcymru.net::8563ab44-3948-4d3b-908a-1c48f8fcaef0" providerId="AD" clId="Web-{09893E59-261D-F9F8-A125-244138F49A8F}" dt="2025-09-03T19:48:14.965" v="177"/>
          <ac:spMkLst>
            <pc:docMk/>
            <pc:sldMk cId="2171503025" sldId="262"/>
            <ac:spMk id="6" creationId="{CA040BC5-12E7-8029-AF1C-FA1228A87515}"/>
          </ac:spMkLst>
        </pc:spChg>
        <pc:spChg chg="add">
          <ac:chgData name="B Bevan (Llansannor CiW Primary School)" userId="S::bevanb3@hwbcymru.net::8563ab44-3948-4d3b-908a-1c48f8fcaef0" providerId="AD" clId="Web-{09893E59-261D-F9F8-A125-244138F49A8F}" dt="2025-09-03T19:48:14.965" v="177"/>
          <ac:spMkLst>
            <pc:docMk/>
            <pc:sldMk cId="2171503025" sldId="262"/>
            <ac:spMk id="23" creationId="{B7BD7FCF-A254-4A97-A15C-319B67622677}"/>
          </ac:spMkLst>
        </pc:spChg>
        <pc:spChg chg="add">
          <ac:chgData name="B Bevan (Llansannor CiW Primary School)" userId="S::bevanb3@hwbcymru.net::8563ab44-3948-4d3b-908a-1c48f8fcaef0" providerId="AD" clId="Web-{09893E59-261D-F9F8-A125-244138F49A8F}" dt="2025-09-03T19:48:14.965" v="177"/>
          <ac:spMkLst>
            <pc:docMk/>
            <pc:sldMk cId="2171503025" sldId="262"/>
            <ac:spMk id="25" creationId="{52FFAF72-6204-4676-9C6F-9A4CC4D91805}"/>
          </ac:spMkLst>
        </pc:spChg>
      </pc:sldChg>
      <pc:sldChg chg="del">
        <pc:chgData name="B Bevan (Llansannor CiW Primary School)" userId="S::bevanb3@hwbcymru.net::8563ab44-3948-4d3b-908a-1c48f8fcaef0" providerId="AD" clId="Web-{09893E59-261D-F9F8-A125-244138F49A8F}" dt="2025-09-03T19:20:06.437" v="169"/>
        <pc:sldMkLst>
          <pc:docMk/>
          <pc:sldMk cId="2503717362" sldId="269"/>
        </pc:sldMkLst>
      </pc:sldChg>
      <pc:sldChg chg="del">
        <pc:chgData name="B Bevan (Llansannor CiW Primary School)" userId="S::bevanb3@hwbcymru.net::8563ab44-3948-4d3b-908a-1c48f8fcaef0" providerId="AD" clId="Web-{09893E59-261D-F9F8-A125-244138F49A8F}" dt="2025-09-03T19:20:21.579" v="172"/>
        <pc:sldMkLst>
          <pc:docMk/>
          <pc:sldMk cId="1413541855" sldId="275"/>
        </pc:sldMkLst>
      </pc:sldChg>
      <pc:sldChg chg="del">
        <pc:chgData name="B Bevan (Llansannor CiW Primary School)" userId="S::bevanb3@hwbcymru.net::8563ab44-3948-4d3b-908a-1c48f8fcaef0" providerId="AD" clId="Web-{09893E59-261D-F9F8-A125-244138F49A8F}" dt="2025-09-03T19:20:06.437" v="170"/>
        <pc:sldMkLst>
          <pc:docMk/>
          <pc:sldMk cId="3083675268" sldId="278"/>
        </pc:sldMkLst>
      </pc:sldChg>
      <pc:sldChg chg="del">
        <pc:chgData name="B Bevan (Llansannor CiW Primary School)" userId="S::bevanb3@hwbcymru.net::8563ab44-3948-4d3b-908a-1c48f8fcaef0" providerId="AD" clId="Web-{09893E59-261D-F9F8-A125-244138F49A8F}" dt="2025-09-03T19:20:06.422" v="167"/>
        <pc:sldMkLst>
          <pc:docMk/>
          <pc:sldMk cId="786105873" sldId="283"/>
        </pc:sldMkLst>
      </pc:sldChg>
      <pc:sldChg chg="modSp">
        <pc:chgData name="B Bevan (Llansannor CiW Primary School)" userId="S::bevanb3@hwbcymru.net::8563ab44-3948-4d3b-908a-1c48f8fcaef0" providerId="AD" clId="Web-{09893E59-261D-F9F8-A125-244138F49A8F}" dt="2025-09-03T19:14:11.395" v="49" actId="20577"/>
        <pc:sldMkLst>
          <pc:docMk/>
          <pc:sldMk cId="3805582020" sldId="284"/>
        </pc:sldMkLst>
        <pc:spChg chg="mod">
          <ac:chgData name="B Bevan (Llansannor CiW Primary School)" userId="S::bevanb3@hwbcymru.net::8563ab44-3948-4d3b-908a-1c48f8fcaef0" providerId="AD" clId="Web-{09893E59-261D-F9F8-A125-244138F49A8F}" dt="2025-09-03T19:14:11.395" v="49" actId="20577"/>
          <ac:spMkLst>
            <pc:docMk/>
            <pc:sldMk cId="3805582020" sldId="284"/>
            <ac:spMk id="4" creationId="{1D5970B7-D20E-412D-5D9D-B8FC57961036}"/>
          </ac:spMkLst>
        </pc:spChg>
      </pc:sldChg>
      <pc:sldChg chg="del">
        <pc:chgData name="B Bevan (Llansannor CiW Primary School)" userId="S::bevanb3@hwbcymru.net::8563ab44-3948-4d3b-908a-1c48f8fcaef0" providerId="AD" clId="Web-{09893E59-261D-F9F8-A125-244138F49A8F}" dt="2025-09-03T19:20:06.437" v="171"/>
        <pc:sldMkLst>
          <pc:docMk/>
          <pc:sldMk cId="3901686027" sldId="285"/>
        </pc:sldMkLst>
      </pc:sldChg>
      <pc:sldChg chg="modSp">
        <pc:chgData name="B Bevan (Llansannor CiW Primary School)" userId="S::bevanb3@hwbcymru.net::8563ab44-3948-4d3b-908a-1c48f8fcaef0" providerId="AD" clId="Web-{09893E59-261D-F9F8-A125-244138F49A8F}" dt="2025-09-03T19:19:46.014" v="166" actId="20577"/>
        <pc:sldMkLst>
          <pc:docMk/>
          <pc:sldMk cId="786838771" sldId="290"/>
        </pc:sldMkLst>
        <pc:spChg chg="mod">
          <ac:chgData name="B Bevan (Llansannor CiW Primary School)" userId="S::bevanb3@hwbcymru.net::8563ab44-3948-4d3b-908a-1c48f8fcaef0" providerId="AD" clId="Web-{09893E59-261D-F9F8-A125-244138F49A8F}" dt="2025-09-03T19:19:46.014" v="166" actId="20577"/>
          <ac:spMkLst>
            <pc:docMk/>
            <pc:sldMk cId="786838771" sldId="290"/>
            <ac:spMk id="3" creationId="{19F9C753-498E-C131-C113-3E4B12A48912}"/>
          </ac:spMkLst>
        </pc:spChg>
      </pc:sldChg>
      <pc:sldChg chg="modSp">
        <pc:chgData name="B Bevan (Llansannor CiW Primary School)" userId="S::bevanb3@hwbcymru.net::8563ab44-3948-4d3b-908a-1c48f8fcaef0" providerId="AD" clId="Web-{09893E59-261D-F9F8-A125-244138F49A8F}" dt="2025-09-03T19:47:01.949" v="174" actId="20577"/>
        <pc:sldMkLst>
          <pc:docMk/>
          <pc:sldMk cId="566617893" sldId="296"/>
        </pc:sldMkLst>
        <pc:spChg chg="mod">
          <ac:chgData name="B Bevan (Llansannor CiW Primary School)" userId="S::bevanb3@hwbcymru.net::8563ab44-3948-4d3b-908a-1c48f8fcaef0" providerId="AD" clId="Web-{09893E59-261D-F9F8-A125-244138F49A8F}" dt="2025-09-03T19:47:01.949" v="174" actId="20577"/>
          <ac:spMkLst>
            <pc:docMk/>
            <pc:sldMk cId="566617893" sldId="296"/>
            <ac:spMk id="3" creationId="{00000000-0000-0000-0000-000000000000}"/>
          </ac:spMkLst>
        </pc:spChg>
      </pc:sldChg>
      <pc:sldChg chg="modSp">
        <pc:chgData name="B Bevan (Llansannor CiW Primary School)" userId="S::bevanb3@hwbcymru.net::8563ab44-3948-4d3b-908a-1c48f8fcaef0" providerId="AD" clId="Web-{09893E59-261D-F9F8-A125-244138F49A8F}" dt="2025-09-03T19:16:02.085" v="87" actId="20577"/>
        <pc:sldMkLst>
          <pc:docMk/>
          <pc:sldMk cId="267548333" sldId="306"/>
        </pc:sldMkLst>
        <pc:graphicFrameChg chg="modGraphic">
          <ac:chgData name="B Bevan (Llansannor CiW Primary School)" userId="S::bevanb3@hwbcymru.net::8563ab44-3948-4d3b-908a-1c48f8fcaef0" providerId="AD" clId="Web-{09893E59-261D-F9F8-A125-244138F49A8F}" dt="2025-09-03T19:16:02.085" v="87" actId="20577"/>
          <ac:graphicFrameMkLst>
            <pc:docMk/>
            <pc:sldMk cId="267548333" sldId="306"/>
            <ac:graphicFrameMk id="5" creationId="{D086B187-B4F0-7F47-F48C-55980458BEB8}"/>
          </ac:graphicFrameMkLst>
        </pc:graphicFrameChg>
      </pc:sldChg>
      <pc:sldChg chg="del">
        <pc:chgData name="B Bevan (Llansannor CiW Primary School)" userId="S::bevanb3@hwbcymru.net::8563ab44-3948-4d3b-908a-1c48f8fcaef0" providerId="AD" clId="Web-{09893E59-261D-F9F8-A125-244138F49A8F}" dt="2025-09-03T19:20:06.422" v="168"/>
        <pc:sldMkLst>
          <pc:docMk/>
          <pc:sldMk cId="2766010727" sldId="307"/>
        </pc:sldMkLst>
      </pc:sldChg>
      <pc:sldChg chg="modSp">
        <pc:chgData name="B Bevan (Llansannor CiW Primary School)" userId="S::bevanb3@hwbcymru.net::8563ab44-3948-4d3b-908a-1c48f8fcaef0" providerId="AD" clId="Web-{09893E59-261D-F9F8-A125-244138F49A8F}" dt="2025-09-03T19:13:14.128" v="5" actId="20577"/>
        <pc:sldMkLst>
          <pc:docMk/>
          <pc:sldMk cId="2006211191" sldId="308"/>
        </pc:sldMkLst>
        <pc:spChg chg="mod">
          <ac:chgData name="B Bevan (Llansannor CiW Primary School)" userId="S::bevanb3@hwbcymru.net::8563ab44-3948-4d3b-908a-1c48f8fcaef0" providerId="AD" clId="Web-{09893E59-261D-F9F8-A125-244138F49A8F}" dt="2025-09-03T19:13:14.128" v="5" actId="20577"/>
          <ac:spMkLst>
            <pc:docMk/>
            <pc:sldMk cId="2006211191" sldId="308"/>
            <ac:spMk id="26" creationId="{00000000-0000-0000-0000-000000000000}"/>
          </ac:spMkLst>
        </pc:spChg>
      </pc:sldChg>
      <pc:sldChg chg="modSp">
        <pc:chgData name="B Bevan (Llansannor CiW Primary School)" userId="S::bevanb3@hwbcymru.net::8563ab44-3948-4d3b-908a-1c48f8fcaef0" providerId="AD" clId="Web-{09893E59-261D-F9F8-A125-244138F49A8F}" dt="2025-09-03T19:19:04.259" v="153" actId="1076"/>
        <pc:sldMkLst>
          <pc:docMk/>
          <pc:sldMk cId="857830329" sldId="311"/>
        </pc:sldMkLst>
        <pc:spChg chg="mod">
          <ac:chgData name="B Bevan (Llansannor CiW Primary School)" userId="S::bevanb3@hwbcymru.net::8563ab44-3948-4d3b-908a-1c48f8fcaef0" providerId="AD" clId="Web-{09893E59-261D-F9F8-A125-244138F49A8F}" dt="2025-09-03T19:19:04.259" v="153" actId="1076"/>
          <ac:spMkLst>
            <pc:docMk/>
            <pc:sldMk cId="857830329" sldId="311"/>
            <ac:spMk id="8" creationId="{3B0E0A14-C96F-56D5-02DF-A89085E17107}"/>
          </ac:spMkLst>
        </pc:spChg>
      </pc:sldChg>
      <pc:sldChg chg="modSp">
        <pc:chgData name="B Bevan (Llansannor CiW Primary School)" userId="S::bevanb3@hwbcymru.net::8563ab44-3948-4d3b-908a-1c48f8fcaef0" providerId="AD" clId="Web-{09893E59-261D-F9F8-A125-244138F49A8F}" dt="2025-09-03T19:16:31.319" v="101" actId="1076"/>
        <pc:sldMkLst>
          <pc:docMk/>
          <pc:sldMk cId="3693666810" sldId="312"/>
        </pc:sldMkLst>
        <pc:spChg chg="mod">
          <ac:chgData name="B Bevan (Llansannor CiW Primary School)" userId="S::bevanb3@hwbcymru.net::8563ab44-3948-4d3b-908a-1c48f8fcaef0" providerId="AD" clId="Web-{09893E59-261D-F9F8-A125-244138F49A8F}" dt="2025-09-03T19:16:31.319" v="101" actId="1076"/>
          <ac:spMkLst>
            <pc:docMk/>
            <pc:sldMk cId="3693666810" sldId="312"/>
            <ac:spMk id="47" creationId="{E611D0DF-20D9-9956-086E-E45C5BDE6DD8}"/>
          </ac:spMkLst>
        </pc:spChg>
      </pc:sldChg>
      <pc:sldChg chg="modSp">
        <pc:chgData name="B Bevan (Llansannor CiW Primary School)" userId="S::bevanb3@hwbcymru.net::8563ab44-3948-4d3b-908a-1c48f8fcaef0" providerId="AD" clId="Web-{09893E59-261D-F9F8-A125-244138F49A8F}" dt="2025-09-03T20:04:46.449" v="192" actId="1076"/>
        <pc:sldMkLst>
          <pc:docMk/>
          <pc:sldMk cId="471035265" sldId="314"/>
        </pc:sldMkLst>
        <pc:spChg chg="mod">
          <ac:chgData name="B Bevan (Llansannor CiW Primary School)" userId="S::bevanb3@hwbcymru.net::8563ab44-3948-4d3b-908a-1c48f8fcaef0" providerId="AD" clId="Web-{09893E59-261D-F9F8-A125-244138F49A8F}" dt="2025-09-03T20:04:35.382" v="190" actId="1076"/>
          <ac:spMkLst>
            <pc:docMk/>
            <pc:sldMk cId="471035265" sldId="314"/>
            <ac:spMk id="2" creationId="{C6FDB783-7576-380A-C577-F88E90E7646C}"/>
          </ac:spMkLst>
        </pc:spChg>
        <pc:spChg chg="mod">
          <ac:chgData name="B Bevan (Llansannor CiW Primary School)" userId="S::bevanb3@hwbcymru.net::8563ab44-3948-4d3b-908a-1c48f8fcaef0" providerId="AD" clId="Web-{09893E59-261D-F9F8-A125-244138F49A8F}" dt="2025-09-03T20:04:42.465" v="191" actId="1076"/>
          <ac:spMkLst>
            <pc:docMk/>
            <pc:sldMk cId="471035265" sldId="314"/>
            <ac:spMk id="11" creationId="{0955A199-192A-1A0E-5519-23C0F03B537C}"/>
          </ac:spMkLst>
        </pc:spChg>
        <pc:picChg chg="mod">
          <ac:chgData name="B Bevan (Llansannor CiW Primary School)" userId="S::bevanb3@hwbcymru.net::8563ab44-3948-4d3b-908a-1c48f8fcaef0" providerId="AD" clId="Web-{09893E59-261D-F9F8-A125-244138F49A8F}" dt="2025-09-03T20:04:46.449" v="192" actId="1076"/>
          <ac:picMkLst>
            <pc:docMk/>
            <pc:sldMk cId="471035265" sldId="314"/>
            <ac:picMk id="13" creationId="{784B327D-C6E3-DED3-3C0F-DEC7210EAA64}"/>
          </ac:picMkLst>
        </pc:picChg>
      </pc:sldChg>
      <pc:sldChg chg="modSp">
        <pc:chgData name="B Bevan (Llansannor CiW Primary School)" userId="S::bevanb3@hwbcymru.net::8563ab44-3948-4d3b-908a-1c48f8fcaef0" providerId="AD" clId="Web-{09893E59-261D-F9F8-A125-244138F49A8F}" dt="2025-09-03T19:15:27.506" v="66"/>
        <pc:sldMkLst>
          <pc:docMk/>
          <pc:sldMk cId="2413891459" sldId="315"/>
        </pc:sldMkLst>
        <pc:spChg chg="mod">
          <ac:chgData name="B Bevan (Llansannor CiW Primary School)" userId="S::bevanb3@hwbcymru.net::8563ab44-3948-4d3b-908a-1c48f8fcaef0" providerId="AD" clId="Web-{09893E59-261D-F9F8-A125-244138F49A8F}" dt="2025-09-03T19:14:29.708" v="58" actId="20577"/>
          <ac:spMkLst>
            <pc:docMk/>
            <pc:sldMk cId="2413891459" sldId="315"/>
            <ac:spMk id="2" creationId="{BAF4E436-F7A5-16B2-CF10-BE77278CBFCE}"/>
          </ac:spMkLst>
        </pc:spChg>
        <pc:graphicFrameChg chg="mod modGraphic">
          <ac:chgData name="B Bevan (Llansannor CiW Primary School)" userId="S::bevanb3@hwbcymru.net::8563ab44-3948-4d3b-908a-1c48f8fcaef0" providerId="AD" clId="Web-{09893E59-261D-F9F8-A125-244138F49A8F}" dt="2025-09-03T19:15:27.506" v="66"/>
          <ac:graphicFrameMkLst>
            <pc:docMk/>
            <pc:sldMk cId="2413891459" sldId="315"/>
            <ac:graphicFrameMk id="7" creationId="{12C26772-3A35-E84F-971D-910D492FA8DC}"/>
          </ac:graphicFrameMkLst>
        </pc:graphicFrameChg>
      </pc:sldChg>
    </pc:docChg>
  </pc:docChgLst>
  <pc:docChgLst>
    <pc:chgData name="S Davies (Llansannor CiW Primary School)" userId="S::daviess1744@hwbcymru.net::80d4d59b-0812-48ef-9fe5-0684c8a6bf7e" providerId="AD" clId="Web-{39CA4868-3C56-83E0-65B1-9248BD7862AF}"/>
    <pc:docChg chg="modSld sldOrd">
      <pc:chgData name="S Davies (Llansannor CiW Primary School)" userId="S::daviess1744@hwbcymru.net::80d4d59b-0812-48ef-9fe5-0684c8a6bf7e" providerId="AD" clId="Web-{39CA4868-3C56-83E0-65B1-9248BD7862AF}" dt="2023-09-20T09:05:01.423" v="13"/>
      <pc:docMkLst>
        <pc:docMk/>
      </pc:docMkLst>
      <pc:sldChg chg="addSp delSp modSp modMedia addAnim delAnim">
        <pc:chgData name="S Davies (Llansannor CiW Primary School)" userId="S::daviess1744@hwbcymru.net::80d4d59b-0812-48ef-9fe5-0684c8a6bf7e" providerId="AD" clId="Web-{39CA4868-3C56-83E0-65B1-9248BD7862AF}" dt="2023-09-20T09:04:20.935" v="12" actId="1076"/>
        <pc:sldMkLst>
          <pc:docMk/>
          <pc:sldMk cId="4097101563" sldId="256"/>
        </pc:sldMkLst>
      </pc:sldChg>
      <pc:sldChg chg="ord">
        <pc:chgData name="S Davies (Llansannor CiW Primary School)" userId="S::daviess1744@hwbcymru.net::80d4d59b-0812-48ef-9fe5-0684c8a6bf7e" providerId="AD" clId="Web-{39CA4868-3C56-83E0-65B1-9248BD7862AF}" dt="2023-09-20T09:05:01.423" v="13"/>
        <pc:sldMkLst>
          <pc:docMk/>
          <pc:sldMk cId="3856561224" sldId="300"/>
        </pc:sldMkLst>
      </pc:sldChg>
      <pc:sldChg chg="addSp delSp modSp">
        <pc:chgData name="S Davies (Llansannor CiW Primary School)" userId="S::daviess1744@hwbcymru.net::80d4d59b-0812-48ef-9fe5-0684c8a6bf7e" providerId="AD" clId="Web-{39CA4868-3C56-83E0-65B1-9248BD7862AF}" dt="2023-09-20T08:38:49.903" v="7"/>
        <pc:sldMkLst>
          <pc:docMk/>
          <pc:sldMk cId="3514088192" sldId="304"/>
        </pc:sldMkLst>
      </pc:sldChg>
    </pc:docChg>
  </pc:docChgLst>
  <pc:docChgLst>
    <pc:chgData name="H Rees (Llansannor CiW Primary School)" userId="S::reesh25@hwbcymru.net::4a5e1e1a-7a00-4c85-8771-27fa139c264f" providerId="AD" clId="Web-{8170AC5D-BBB6-A04A-2E24-C3C204943AD0}"/>
    <pc:docChg chg="modSld">
      <pc:chgData name="H Rees (Llansannor CiW Primary School)" userId="S::reesh25@hwbcymru.net::4a5e1e1a-7a00-4c85-8771-27fa139c264f" providerId="AD" clId="Web-{8170AC5D-BBB6-A04A-2E24-C3C204943AD0}" dt="2025-09-08T21:22:52.700" v="13" actId="20577"/>
      <pc:docMkLst>
        <pc:docMk/>
      </pc:docMkLst>
      <pc:sldChg chg="modSp">
        <pc:chgData name="H Rees (Llansannor CiW Primary School)" userId="S::reesh25@hwbcymru.net::4a5e1e1a-7a00-4c85-8771-27fa139c264f" providerId="AD" clId="Web-{8170AC5D-BBB6-A04A-2E24-C3C204943AD0}" dt="2025-09-08T21:22:52.700" v="13" actId="20577"/>
        <pc:sldMkLst>
          <pc:docMk/>
          <pc:sldMk cId="322697148" sldId="268"/>
        </pc:sldMkLst>
        <pc:spChg chg="mod">
          <ac:chgData name="H Rees (Llansannor CiW Primary School)" userId="S::reesh25@hwbcymru.net::4a5e1e1a-7a00-4c85-8771-27fa139c264f" providerId="AD" clId="Web-{8170AC5D-BBB6-A04A-2E24-C3C204943AD0}" dt="2025-09-08T21:22:52.700" v="13" actId="20577"/>
          <ac:spMkLst>
            <pc:docMk/>
            <pc:sldMk cId="322697148" sldId="268"/>
            <ac:spMk id="3" creationId="{00000000-0000-0000-0000-000000000000}"/>
          </ac:spMkLst>
        </pc:spChg>
      </pc:sldChg>
      <pc:sldChg chg="modSp">
        <pc:chgData name="H Rees (Llansannor CiW Primary School)" userId="S::reesh25@hwbcymru.net::4a5e1e1a-7a00-4c85-8771-27fa139c264f" providerId="AD" clId="Web-{8170AC5D-BBB6-A04A-2E24-C3C204943AD0}" dt="2025-09-08T21:21:44.228" v="7"/>
        <pc:sldMkLst>
          <pc:docMk/>
          <pc:sldMk cId="450714060" sldId="313"/>
        </pc:sldMkLst>
        <pc:graphicFrameChg chg="mod modGraphic">
          <ac:chgData name="H Rees (Llansannor CiW Primary School)" userId="S::reesh25@hwbcymru.net::4a5e1e1a-7a00-4c85-8771-27fa139c264f" providerId="AD" clId="Web-{8170AC5D-BBB6-A04A-2E24-C3C204943AD0}" dt="2025-09-08T21:21:44.228" v="7"/>
          <ac:graphicFrameMkLst>
            <pc:docMk/>
            <pc:sldMk cId="450714060" sldId="313"/>
            <ac:graphicFrameMk id="5" creationId="{C7D3F71C-8CAC-55FC-80C9-82279FEABF9D}"/>
          </ac:graphicFrameMkLst>
        </pc:graphicFrameChg>
      </pc:sldChg>
    </pc:docChg>
  </pc:docChgLst>
  <pc:docChgLst>
    <pc:chgData name="B Bevan (Llansannor CiW Primary School)" userId="S::bevanb3@hwbcymru.net::8563ab44-3948-4d3b-908a-1c48f8fcaef0" providerId="AD" clId="Web-{6914B3AA-B58D-42E2-9E63-1B3D1C18070D}"/>
    <pc:docChg chg="delSld modSld">
      <pc:chgData name="B Bevan (Llansannor CiW Primary School)" userId="S::bevanb3@hwbcymru.net::8563ab44-3948-4d3b-908a-1c48f8fcaef0" providerId="AD" clId="Web-{6914B3AA-B58D-42E2-9E63-1B3D1C18070D}" dt="2023-09-12T19:07:43.277" v="210" actId="20577"/>
      <pc:docMkLst>
        <pc:docMk/>
      </pc:docMkLst>
      <pc:sldChg chg="delSp modSp">
        <pc:chgData name="B Bevan (Llansannor CiW Primary School)" userId="S::bevanb3@hwbcymru.net::8563ab44-3948-4d3b-908a-1c48f8fcaef0" providerId="AD" clId="Web-{6914B3AA-B58D-42E2-9E63-1B3D1C18070D}" dt="2023-09-12T19:02:07.187" v="130" actId="20577"/>
        <pc:sldMkLst>
          <pc:docMk/>
          <pc:sldMk cId="354357638" sldId="267"/>
        </pc:sldMkLst>
      </pc:sldChg>
      <pc:sldChg chg="modSp">
        <pc:chgData name="B Bevan (Llansannor CiW Primary School)" userId="S::bevanb3@hwbcymru.net::8563ab44-3948-4d3b-908a-1c48f8fcaef0" providerId="AD" clId="Web-{6914B3AA-B58D-42E2-9E63-1B3D1C18070D}" dt="2023-09-12T19:06:55.745" v="202" actId="14100"/>
        <pc:sldMkLst>
          <pc:docMk/>
          <pc:sldMk cId="2503717362" sldId="269"/>
        </pc:sldMkLst>
      </pc:sldChg>
      <pc:sldChg chg="modSp">
        <pc:chgData name="B Bevan (Llansannor CiW Primary School)" userId="S::bevanb3@hwbcymru.net::8563ab44-3948-4d3b-908a-1c48f8fcaef0" providerId="AD" clId="Web-{6914B3AA-B58D-42E2-9E63-1B3D1C18070D}" dt="2023-09-12T19:02:44.625" v="136" actId="1076"/>
        <pc:sldMkLst>
          <pc:docMk/>
          <pc:sldMk cId="3410762535" sldId="286"/>
        </pc:sldMkLst>
      </pc:sldChg>
      <pc:sldChg chg="modSp">
        <pc:chgData name="B Bevan (Llansannor CiW Primary School)" userId="S::bevanb3@hwbcymru.net::8563ab44-3948-4d3b-908a-1c48f8fcaef0" providerId="AD" clId="Web-{6914B3AA-B58D-42E2-9E63-1B3D1C18070D}" dt="2023-09-12T19:05:23.395" v="181" actId="1076"/>
        <pc:sldMkLst>
          <pc:docMk/>
          <pc:sldMk cId="786838771" sldId="290"/>
        </pc:sldMkLst>
      </pc:sldChg>
      <pc:sldChg chg="modSp">
        <pc:chgData name="B Bevan (Llansannor CiW Primary School)" userId="S::bevanb3@hwbcymru.net::8563ab44-3948-4d3b-908a-1c48f8fcaef0" providerId="AD" clId="Web-{6914B3AA-B58D-42E2-9E63-1B3D1C18070D}" dt="2023-09-12T19:05:45.353" v="188" actId="20577"/>
        <pc:sldMkLst>
          <pc:docMk/>
          <pc:sldMk cId="4055948605" sldId="291"/>
        </pc:sldMkLst>
      </pc:sldChg>
      <pc:sldChg chg="modSp">
        <pc:chgData name="B Bevan (Llansannor CiW Primary School)" userId="S::bevanb3@hwbcymru.net::8563ab44-3948-4d3b-908a-1c48f8fcaef0" providerId="AD" clId="Web-{6914B3AA-B58D-42E2-9E63-1B3D1C18070D}" dt="2023-09-12T19:07:29.808" v="207" actId="20577"/>
        <pc:sldMkLst>
          <pc:docMk/>
          <pc:sldMk cId="2144011813" sldId="293"/>
        </pc:sldMkLst>
      </pc:sldChg>
      <pc:sldChg chg="modSp del">
        <pc:chgData name="B Bevan (Llansannor CiW Primary School)" userId="S::bevanb3@hwbcymru.net::8563ab44-3948-4d3b-908a-1c48f8fcaef0" providerId="AD" clId="Web-{6914B3AA-B58D-42E2-9E63-1B3D1C18070D}" dt="2023-09-12T19:03:18.376" v="139"/>
        <pc:sldMkLst>
          <pc:docMk/>
          <pc:sldMk cId="3767287675" sldId="299"/>
        </pc:sldMkLst>
      </pc:sldChg>
      <pc:sldChg chg="delSp modSp">
        <pc:chgData name="B Bevan (Llansannor CiW Primary School)" userId="S::bevanb3@hwbcymru.net::8563ab44-3948-4d3b-908a-1c48f8fcaef0" providerId="AD" clId="Web-{6914B3AA-B58D-42E2-9E63-1B3D1C18070D}" dt="2023-09-12T19:01:34.155" v="115" actId="20577"/>
        <pc:sldMkLst>
          <pc:docMk/>
          <pc:sldMk cId="3856561224" sldId="300"/>
        </pc:sldMkLst>
      </pc:sldChg>
      <pc:sldChg chg="modSp">
        <pc:chgData name="B Bevan (Llansannor CiW Primary School)" userId="S::bevanb3@hwbcymru.net::8563ab44-3948-4d3b-908a-1c48f8fcaef0" providerId="AD" clId="Web-{6914B3AA-B58D-42E2-9E63-1B3D1C18070D}" dt="2023-09-12T19:07:43.277" v="210" actId="20577"/>
        <pc:sldMkLst>
          <pc:docMk/>
          <pc:sldMk cId="1951545894" sldId="301"/>
        </pc:sldMkLst>
      </pc:sldChg>
    </pc:docChg>
  </pc:docChgLst>
  <pc:docChgLst>
    <pc:chgData name="B Bevan (Llansannor CiW Primary School)" userId="S::bevanb3@hwbcymru.net::8563ab44-3948-4d3b-908a-1c48f8fcaef0" providerId="AD" clId="Web-{AB88CAF0-2BB1-2166-4887-464EE75F8FF6}"/>
    <pc:docChg chg="modSld">
      <pc:chgData name="B Bevan (Llansannor CiW Primary School)" userId="S::bevanb3@hwbcymru.net::8563ab44-3948-4d3b-908a-1c48f8fcaef0" providerId="AD" clId="Web-{AB88CAF0-2BB1-2166-4887-464EE75F8FF6}" dt="2025-09-05T12:22:16.012" v="2" actId="1076"/>
      <pc:docMkLst>
        <pc:docMk/>
      </pc:docMkLst>
      <pc:sldChg chg="addSp delSp modSp">
        <pc:chgData name="B Bevan (Llansannor CiW Primary School)" userId="S::bevanb3@hwbcymru.net::8563ab44-3948-4d3b-908a-1c48f8fcaef0" providerId="AD" clId="Web-{AB88CAF0-2BB1-2166-4887-464EE75F8FF6}" dt="2025-09-05T12:22:16.012" v="2" actId="1076"/>
        <pc:sldMkLst>
          <pc:docMk/>
          <pc:sldMk cId="2171503025" sldId="262"/>
        </pc:sldMkLst>
        <pc:picChg chg="add mod">
          <ac:chgData name="B Bevan (Llansannor CiW Primary School)" userId="S::bevanb3@hwbcymru.net::8563ab44-3948-4d3b-908a-1c48f8fcaef0" providerId="AD" clId="Web-{AB88CAF0-2BB1-2166-4887-464EE75F8FF6}" dt="2025-09-05T12:22:16.012" v="2" actId="1076"/>
          <ac:picMkLst>
            <pc:docMk/>
            <pc:sldMk cId="2171503025" sldId="262"/>
            <ac:picMk id="4" creationId="{1D110EF7-92DA-D942-55D2-433273E57611}"/>
          </ac:picMkLst>
        </pc:picChg>
      </pc:sldChg>
    </pc:docChg>
  </pc:docChgLst>
  <pc:docChgLst>
    <pc:chgData name="C Fisher (Llansannor CiW Primary School)" userId="eadf4afb-81c2-4d00-81f1-934baea1d1be" providerId="ADAL" clId="{AC134A7A-E9D7-0943-93BA-3C18534DA3A3}"/>
    <pc:docChg chg="custSel addSld delSld modSld sldOrd">
      <pc:chgData name="C Fisher (Llansannor CiW Primary School)" userId="eadf4afb-81c2-4d00-81f1-934baea1d1be" providerId="ADAL" clId="{AC134A7A-E9D7-0943-93BA-3C18534DA3A3}" dt="2023-09-13T09:24:20.597" v="1193" actId="404"/>
      <pc:docMkLst>
        <pc:docMk/>
      </pc:docMkLst>
      <pc:sldChg chg="modSp mod">
        <pc:chgData name="C Fisher (Llansannor CiW Primary School)" userId="eadf4afb-81c2-4d00-81f1-934baea1d1be" providerId="ADAL" clId="{AC134A7A-E9D7-0943-93BA-3C18534DA3A3}" dt="2023-09-13T09:17:03.464" v="1191" actId="13926"/>
        <pc:sldMkLst>
          <pc:docMk/>
          <pc:sldMk cId="2171503025" sldId="262"/>
        </pc:sldMkLst>
      </pc:sldChg>
      <pc:sldChg chg="modSp mod">
        <pc:chgData name="C Fisher (Llansannor CiW Primary School)" userId="eadf4afb-81c2-4d00-81f1-934baea1d1be" providerId="ADAL" clId="{AC134A7A-E9D7-0943-93BA-3C18534DA3A3}" dt="2023-09-10T19:41:15.514" v="158" actId="20577"/>
        <pc:sldMkLst>
          <pc:docMk/>
          <pc:sldMk cId="354357638" sldId="267"/>
        </pc:sldMkLst>
      </pc:sldChg>
      <pc:sldChg chg="modSp mod">
        <pc:chgData name="C Fisher (Llansannor CiW Primary School)" userId="eadf4afb-81c2-4d00-81f1-934baea1d1be" providerId="ADAL" clId="{AC134A7A-E9D7-0943-93BA-3C18534DA3A3}" dt="2023-09-10T19:58:01.816" v="896" actId="20577"/>
        <pc:sldMkLst>
          <pc:docMk/>
          <pc:sldMk cId="786105873" sldId="283"/>
        </pc:sldMkLst>
      </pc:sldChg>
      <pc:sldChg chg="modSp mod">
        <pc:chgData name="C Fisher (Llansannor CiW Primary School)" userId="eadf4afb-81c2-4d00-81f1-934baea1d1be" providerId="ADAL" clId="{AC134A7A-E9D7-0943-93BA-3C18534DA3A3}" dt="2023-09-10T19:42:26.106" v="161" actId="27636"/>
        <pc:sldMkLst>
          <pc:docMk/>
          <pc:sldMk cId="3805582020" sldId="284"/>
        </pc:sldMkLst>
      </pc:sldChg>
      <pc:sldChg chg="modSp mod">
        <pc:chgData name="C Fisher (Llansannor CiW Primary School)" userId="eadf4afb-81c2-4d00-81f1-934baea1d1be" providerId="ADAL" clId="{AC134A7A-E9D7-0943-93BA-3C18534DA3A3}" dt="2023-09-13T09:08:40.703" v="919" actId="1038"/>
        <pc:sldMkLst>
          <pc:docMk/>
          <pc:sldMk cId="3410762535" sldId="286"/>
        </pc:sldMkLst>
      </pc:sldChg>
      <pc:sldChg chg="modSp mod">
        <pc:chgData name="C Fisher (Llansannor CiW Primary School)" userId="eadf4afb-81c2-4d00-81f1-934baea1d1be" providerId="ADAL" clId="{AC134A7A-E9D7-0943-93BA-3C18534DA3A3}" dt="2023-09-13T09:11:28.579" v="969" actId="5793"/>
        <pc:sldMkLst>
          <pc:docMk/>
          <pc:sldMk cId="1104822977" sldId="292"/>
        </pc:sldMkLst>
      </pc:sldChg>
      <pc:sldChg chg="modSp mod ord">
        <pc:chgData name="C Fisher (Llansannor CiW Primary School)" userId="eadf4afb-81c2-4d00-81f1-934baea1d1be" providerId="ADAL" clId="{AC134A7A-E9D7-0943-93BA-3C18534DA3A3}" dt="2023-09-13T09:16:43.299" v="1190" actId="1076"/>
        <pc:sldMkLst>
          <pc:docMk/>
          <pc:sldMk cId="2144011813" sldId="293"/>
        </pc:sldMkLst>
      </pc:sldChg>
      <pc:sldChg chg="modSp mod">
        <pc:chgData name="C Fisher (Llansannor CiW Primary School)" userId="eadf4afb-81c2-4d00-81f1-934baea1d1be" providerId="ADAL" clId="{AC134A7A-E9D7-0943-93BA-3C18534DA3A3}" dt="2023-09-13T09:13:52.393" v="1176" actId="20577"/>
        <pc:sldMkLst>
          <pc:docMk/>
          <pc:sldMk cId="1715937054" sldId="294"/>
        </pc:sldMkLst>
      </pc:sldChg>
      <pc:sldChg chg="modSp mod">
        <pc:chgData name="C Fisher (Llansannor CiW Primary School)" userId="eadf4afb-81c2-4d00-81f1-934baea1d1be" providerId="ADAL" clId="{AC134A7A-E9D7-0943-93BA-3C18534DA3A3}" dt="2023-09-10T19:54:29.474" v="623" actId="20577"/>
        <pc:sldMkLst>
          <pc:docMk/>
          <pc:sldMk cId="579205952" sldId="295"/>
        </pc:sldMkLst>
      </pc:sldChg>
      <pc:sldChg chg="delSp modSp add mod setBg delDesignElem">
        <pc:chgData name="C Fisher (Llansannor CiW Primary School)" userId="eadf4afb-81c2-4d00-81f1-934baea1d1be" providerId="ADAL" clId="{AC134A7A-E9D7-0943-93BA-3C18534DA3A3}" dt="2023-09-10T19:42:38.259" v="172" actId="13926"/>
        <pc:sldMkLst>
          <pc:docMk/>
          <pc:sldMk cId="3856561224" sldId="300"/>
        </pc:sldMkLst>
      </pc:sldChg>
      <pc:sldChg chg="addSp delSp add del setBg delDesignElem">
        <pc:chgData name="C Fisher (Llansannor CiW Primary School)" userId="eadf4afb-81c2-4d00-81f1-934baea1d1be" providerId="ADAL" clId="{AC134A7A-E9D7-0943-93BA-3C18534DA3A3}" dt="2023-09-10T19:44:47.952" v="361"/>
        <pc:sldMkLst>
          <pc:docMk/>
          <pc:sldMk cId="141696088" sldId="301"/>
        </pc:sldMkLst>
      </pc:sldChg>
      <pc:sldChg chg="modSp add mod ord">
        <pc:chgData name="C Fisher (Llansannor CiW Primary School)" userId="eadf4afb-81c2-4d00-81f1-934baea1d1be" providerId="ADAL" clId="{AC134A7A-E9D7-0943-93BA-3C18534DA3A3}" dt="2023-09-13T09:15:16.841" v="1179" actId="20578"/>
        <pc:sldMkLst>
          <pc:docMk/>
          <pc:sldMk cId="1951545894" sldId="301"/>
        </pc:sldMkLst>
      </pc:sldChg>
      <pc:sldChg chg="modSp mod ord">
        <pc:chgData name="C Fisher (Llansannor CiW Primary School)" userId="eadf4afb-81c2-4d00-81f1-934baea1d1be" providerId="ADAL" clId="{AC134A7A-E9D7-0943-93BA-3C18534DA3A3}" dt="2023-09-13T09:24:20.597" v="1193" actId="404"/>
        <pc:sldMkLst>
          <pc:docMk/>
          <pc:sldMk cId="1801960076" sldId="303"/>
        </pc:sldMkLst>
      </pc:sldChg>
      <pc:sldChg chg="delSp add del setBg delDesignElem">
        <pc:chgData name="C Fisher (Llansannor CiW Primary School)" userId="eadf4afb-81c2-4d00-81f1-934baea1d1be" providerId="ADAL" clId="{AC134A7A-E9D7-0943-93BA-3C18534DA3A3}" dt="2023-09-13T09:15:42.593" v="1183" actId="2696"/>
        <pc:sldMkLst>
          <pc:docMk/>
          <pc:sldMk cId="930843508" sldId="304"/>
        </pc:sldMkLst>
      </pc:sldChg>
      <pc:sldChg chg="addSp delSp add del setBg delDesignElem">
        <pc:chgData name="C Fisher (Llansannor CiW Primary School)" userId="eadf4afb-81c2-4d00-81f1-934baea1d1be" providerId="ADAL" clId="{AC134A7A-E9D7-0943-93BA-3C18534DA3A3}" dt="2023-09-13T09:15:50.847" v="1186"/>
        <pc:sldMkLst>
          <pc:docMk/>
          <pc:sldMk cId="1611339922" sldId="304"/>
        </pc:sldMkLst>
      </pc:sldChg>
    </pc:docChg>
  </pc:docChgLst>
  <pc:docChgLst>
    <pc:chgData name="K Miller (Llansannor CiW Primary School)" userId="S::dicomidisk@hwbcymru.net::d05fc164-ffab-45b8-9a40-1d481345707c" providerId="AD" clId="Web-{4F05734F-1AA6-4677-8A2D-F728124EEC45}"/>
    <pc:docChg chg="addSld modSld">
      <pc:chgData name="K Miller (Llansannor CiW Primary School)" userId="S::dicomidisk@hwbcymru.net::d05fc164-ffab-45b8-9a40-1d481345707c" providerId="AD" clId="Web-{4F05734F-1AA6-4677-8A2D-F728124EEC45}" dt="2023-09-12T14:35:45.756" v="187"/>
      <pc:docMkLst>
        <pc:docMk/>
      </pc:docMkLst>
      <pc:sldChg chg="modSp">
        <pc:chgData name="K Miller (Llansannor CiW Primary School)" userId="S::dicomidisk@hwbcymru.net::d05fc164-ffab-45b8-9a40-1d481345707c" providerId="AD" clId="Web-{4F05734F-1AA6-4677-8A2D-F728124EEC45}" dt="2023-09-12T14:30:13" v="64" actId="20577"/>
        <pc:sldMkLst>
          <pc:docMk/>
          <pc:sldMk cId="3856561224" sldId="300"/>
        </pc:sldMkLst>
      </pc:sldChg>
      <pc:sldChg chg="modSp">
        <pc:chgData name="K Miller (Llansannor CiW Primary School)" userId="S::dicomidisk@hwbcymru.net::d05fc164-ffab-45b8-9a40-1d481345707c" providerId="AD" clId="Web-{4F05734F-1AA6-4677-8A2D-F728124EEC45}" dt="2023-09-12T14:35:02.567" v="178" actId="20577"/>
        <pc:sldMkLst>
          <pc:docMk/>
          <pc:sldMk cId="1951545894" sldId="301"/>
        </pc:sldMkLst>
      </pc:sldChg>
      <pc:sldChg chg="delSp modSp add replId">
        <pc:chgData name="K Miller (Llansannor CiW Primary School)" userId="S::dicomidisk@hwbcymru.net::d05fc164-ffab-45b8-9a40-1d481345707c" providerId="AD" clId="Web-{4F05734F-1AA6-4677-8A2D-F728124EEC45}" dt="2023-09-12T14:35:45.756" v="187"/>
        <pc:sldMkLst>
          <pc:docMk/>
          <pc:sldMk cId="4209415920" sldId="302"/>
        </pc:sldMkLst>
      </pc:sldChg>
    </pc:docChg>
  </pc:docChgLst>
  <pc:docChgLst>
    <pc:chgData name="B Bevan (Llansannor CiW Primary School)" userId="S::bevanb3@hwbcymru.net::8563ab44-3948-4d3b-908a-1c48f8fcaef0" providerId="AD" clId="Web-{69AD017A-22D0-EAFD-7F43-C4B793E1721C}"/>
    <pc:docChg chg="modSld">
      <pc:chgData name="B Bevan (Llansannor CiW Primary School)" userId="S::bevanb3@hwbcymru.net::8563ab44-3948-4d3b-908a-1c48f8fcaef0" providerId="AD" clId="Web-{69AD017A-22D0-EAFD-7F43-C4B793E1721C}" dt="2025-09-04T20:03:07.727" v="2" actId="14100"/>
      <pc:docMkLst>
        <pc:docMk/>
      </pc:docMkLst>
      <pc:sldChg chg="modSp">
        <pc:chgData name="B Bevan (Llansannor CiW Primary School)" userId="S::bevanb3@hwbcymru.net::8563ab44-3948-4d3b-908a-1c48f8fcaef0" providerId="AD" clId="Web-{69AD017A-22D0-EAFD-7F43-C4B793E1721C}" dt="2025-09-04T20:03:07.727" v="2" actId="14100"/>
        <pc:sldMkLst>
          <pc:docMk/>
          <pc:sldMk cId="3693666810" sldId="312"/>
        </pc:sldMkLst>
        <pc:spChg chg="mod">
          <ac:chgData name="B Bevan (Llansannor CiW Primary School)" userId="S::bevanb3@hwbcymru.net::8563ab44-3948-4d3b-908a-1c48f8fcaef0" providerId="AD" clId="Web-{69AD017A-22D0-EAFD-7F43-C4B793E1721C}" dt="2025-09-04T20:03:07.727" v="2" actId="14100"/>
          <ac:spMkLst>
            <pc:docMk/>
            <pc:sldMk cId="3693666810" sldId="312"/>
            <ac:spMk id="47" creationId="{E611D0DF-20D9-9956-086E-E45C5BDE6DD8}"/>
          </ac:spMkLst>
        </pc:spChg>
      </pc:sldChg>
    </pc:docChg>
  </pc:docChgLst>
  <pc:docChgLst>
    <pc:chgData name="B Bevan (Llansannor CiW Primary School)" userId="S::bevanb3@hwbcymru.net::8563ab44-3948-4d3b-908a-1c48f8fcaef0" providerId="AD" clId="Web-{B1B58493-73C1-4AFD-A3CC-2C7EAA32CFED}"/>
    <pc:docChg chg="addSld delSld modSld">
      <pc:chgData name="B Bevan (Llansannor CiW Primary School)" userId="S::bevanb3@hwbcymru.net::8563ab44-3948-4d3b-908a-1c48f8fcaef0" providerId="AD" clId="Web-{B1B58493-73C1-4AFD-A3CC-2C7EAA32CFED}" dt="2023-09-06T21:00:21.274" v="1072" actId="14100"/>
      <pc:docMkLst>
        <pc:docMk/>
      </pc:docMkLst>
      <pc:sldChg chg="addSp delSp modSp mod setBg addAnim delAnim">
        <pc:chgData name="B Bevan (Llansannor CiW Primary School)" userId="S::bevanb3@hwbcymru.net::8563ab44-3948-4d3b-908a-1c48f8fcaef0" providerId="AD" clId="Web-{B1B58493-73C1-4AFD-A3CC-2C7EAA32CFED}" dt="2023-09-06T20:23:28.152" v="221" actId="20577"/>
        <pc:sldMkLst>
          <pc:docMk/>
          <pc:sldMk cId="4097101563" sldId="256"/>
        </pc:sldMkLst>
      </pc:sldChg>
      <pc:sldChg chg="addSp delSp modSp">
        <pc:chgData name="B Bevan (Llansannor CiW Primary School)" userId="S::bevanb3@hwbcymru.net::8563ab44-3948-4d3b-908a-1c48f8fcaef0" providerId="AD" clId="Web-{B1B58493-73C1-4AFD-A3CC-2C7EAA32CFED}" dt="2023-09-06T20:58:45.989" v="1030" actId="20577"/>
        <pc:sldMkLst>
          <pc:docMk/>
          <pc:sldMk cId="2171503025" sldId="262"/>
        </pc:sldMkLst>
      </pc:sldChg>
      <pc:sldChg chg="addSp delSp modSp mod setBg">
        <pc:chgData name="B Bevan (Llansannor CiW Primary School)" userId="S::bevanb3@hwbcymru.net::8563ab44-3948-4d3b-908a-1c48f8fcaef0" providerId="AD" clId="Web-{B1B58493-73C1-4AFD-A3CC-2C7EAA32CFED}" dt="2023-09-06T20:23:40.872" v="223" actId="20577"/>
        <pc:sldMkLst>
          <pc:docMk/>
          <pc:sldMk cId="354357638" sldId="267"/>
        </pc:sldMkLst>
      </pc:sldChg>
      <pc:sldChg chg="addSp modSp mod setBg">
        <pc:chgData name="B Bevan (Llansannor CiW Primary School)" userId="S::bevanb3@hwbcymru.net::8563ab44-3948-4d3b-908a-1c48f8fcaef0" providerId="AD" clId="Web-{B1B58493-73C1-4AFD-A3CC-2C7EAA32CFED}" dt="2023-09-06T20:21:33.867" v="192" actId="20577"/>
        <pc:sldMkLst>
          <pc:docMk/>
          <pc:sldMk cId="322697148" sldId="268"/>
        </pc:sldMkLst>
      </pc:sldChg>
      <pc:sldChg chg="modSp">
        <pc:chgData name="B Bevan (Llansannor CiW Primary School)" userId="S::bevanb3@hwbcymru.net::8563ab44-3948-4d3b-908a-1c48f8fcaef0" providerId="AD" clId="Web-{B1B58493-73C1-4AFD-A3CC-2C7EAA32CFED}" dt="2023-09-06T20:55:35.670" v="987" actId="20577"/>
        <pc:sldMkLst>
          <pc:docMk/>
          <pc:sldMk cId="2503717362" sldId="269"/>
        </pc:sldMkLst>
      </pc:sldChg>
      <pc:sldChg chg="modSp">
        <pc:chgData name="B Bevan (Llansannor CiW Primary School)" userId="S::bevanb3@hwbcymru.net::8563ab44-3948-4d3b-908a-1c48f8fcaef0" providerId="AD" clId="Web-{B1B58493-73C1-4AFD-A3CC-2C7EAA32CFED}" dt="2023-09-06T20:26:06.721" v="256" actId="20577"/>
        <pc:sldMkLst>
          <pc:docMk/>
          <pc:sldMk cId="1793277612" sldId="271"/>
        </pc:sldMkLst>
      </pc:sldChg>
      <pc:sldChg chg="modSp">
        <pc:chgData name="B Bevan (Llansannor CiW Primary School)" userId="S::bevanb3@hwbcymru.net::8563ab44-3948-4d3b-908a-1c48f8fcaef0" providerId="AD" clId="Web-{B1B58493-73C1-4AFD-A3CC-2C7EAA32CFED}" dt="2023-09-06T20:21:01.944" v="184" actId="1076"/>
        <pc:sldMkLst>
          <pc:docMk/>
          <pc:sldMk cId="701274124" sldId="273"/>
        </pc:sldMkLst>
      </pc:sldChg>
      <pc:sldChg chg="addSp delSp modSp del mod setBg">
        <pc:chgData name="B Bevan (Llansannor CiW Primary School)" userId="S::bevanb3@hwbcymru.net::8563ab44-3948-4d3b-908a-1c48f8fcaef0" providerId="AD" clId="Web-{B1B58493-73C1-4AFD-A3CC-2C7EAA32CFED}" dt="2023-09-06T20:25:48.001" v="253"/>
        <pc:sldMkLst>
          <pc:docMk/>
          <pc:sldMk cId="1259254235" sldId="274"/>
        </pc:sldMkLst>
      </pc:sldChg>
      <pc:sldChg chg="addSp modSp mod setBg">
        <pc:chgData name="B Bevan (Llansannor CiW Primary School)" userId="S::bevanb3@hwbcymru.net::8563ab44-3948-4d3b-908a-1c48f8fcaef0" providerId="AD" clId="Web-{B1B58493-73C1-4AFD-A3CC-2C7EAA32CFED}" dt="2023-09-06T20:23:15.293" v="219"/>
        <pc:sldMkLst>
          <pc:docMk/>
          <pc:sldMk cId="1413541855" sldId="275"/>
        </pc:sldMkLst>
      </pc:sldChg>
      <pc:sldChg chg="addSp modSp mod setBg">
        <pc:chgData name="B Bevan (Llansannor CiW Primary School)" userId="S::bevanb3@hwbcymru.net::8563ab44-3948-4d3b-908a-1c48f8fcaef0" providerId="AD" clId="Web-{B1B58493-73C1-4AFD-A3CC-2C7EAA32CFED}" dt="2023-09-06T20:54:05.995" v="901" actId="20577"/>
        <pc:sldMkLst>
          <pc:docMk/>
          <pc:sldMk cId="3083675268" sldId="278"/>
        </pc:sldMkLst>
      </pc:sldChg>
      <pc:sldChg chg="addSp modSp mod setBg">
        <pc:chgData name="B Bevan (Llansannor CiW Primary School)" userId="S::bevanb3@hwbcymru.net::8563ab44-3948-4d3b-908a-1c48f8fcaef0" providerId="AD" clId="Web-{B1B58493-73C1-4AFD-A3CC-2C7EAA32CFED}" dt="2023-09-06T20:53:40.884" v="898" actId="20577"/>
        <pc:sldMkLst>
          <pc:docMk/>
          <pc:sldMk cId="725864119" sldId="282"/>
        </pc:sldMkLst>
      </pc:sldChg>
      <pc:sldChg chg="addSp delSp modSp">
        <pc:chgData name="B Bevan (Llansannor CiW Primary School)" userId="S::bevanb3@hwbcymru.net::8563ab44-3948-4d3b-908a-1c48f8fcaef0" providerId="AD" clId="Web-{B1B58493-73C1-4AFD-A3CC-2C7EAA32CFED}" dt="2023-09-06T20:25:41.548" v="252" actId="1076"/>
        <pc:sldMkLst>
          <pc:docMk/>
          <pc:sldMk cId="3805582020" sldId="284"/>
        </pc:sldMkLst>
      </pc:sldChg>
      <pc:sldChg chg="modSp">
        <pc:chgData name="B Bevan (Llansannor CiW Primary School)" userId="S::bevanb3@hwbcymru.net::8563ab44-3948-4d3b-908a-1c48f8fcaef0" providerId="AD" clId="Web-{B1B58493-73C1-4AFD-A3CC-2C7EAA32CFED}" dt="2023-09-06T20:09:54.808" v="98" actId="20577"/>
        <pc:sldMkLst>
          <pc:docMk/>
          <pc:sldMk cId="3901686027" sldId="285"/>
        </pc:sldMkLst>
      </pc:sldChg>
      <pc:sldChg chg="addSp delSp modSp">
        <pc:chgData name="B Bevan (Llansannor CiW Primary School)" userId="S::bevanb3@hwbcymru.net::8563ab44-3948-4d3b-908a-1c48f8fcaef0" providerId="AD" clId="Web-{B1B58493-73C1-4AFD-A3CC-2C7EAA32CFED}" dt="2023-09-06T20:29:25.478" v="389" actId="1076"/>
        <pc:sldMkLst>
          <pc:docMk/>
          <pc:sldMk cId="3410762535" sldId="286"/>
        </pc:sldMkLst>
      </pc:sldChg>
      <pc:sldChg chg="modSp">
        <pc:chgData name="B Bevan (Llansannor CiW Primary School)" userId="S::bevanb3@hwbcymru.net::8563ab44-3948-4d3b-908a-1c48f8fcaef0" providerId="AD" clId="Web-{B1B58493-73C1-4AFD-A3CC-2C7EAA32CFED}" dt="2023-09-06T20:49:56.359" v="786" actId="14100"/>
        <pc:sldMkLst>
          <pc:docMk/>
          <pc:sldMk cId="2749850141" sldId="287"/>
        </pc:sldMkLst>
      </pc:sldChg>
      <pc:sldChg chg="delSp modSp">
        <pc:chgData name="B Bevan (Llansannor CiW Primary School)" userId="S::bevanb3@hwbcymru.net::8563ab44-3948-4d3b-908a-1c48f8fcaef0" providerId="AD" clId="Web-{B1B58493-73C1-4AFD-A3CC-2C7EAA32CFED}" dt="2023-09-06T20:08:31.008" v="79" actId="14100"/>
        <pc:sldMkLst>
          <pc:docMk/>
          <pc:sldMk cId="1762171141" sldId="289"/>
        </pc:sldMkLst>
      </pc:sldChg>
      <pc:sldChg chg="addSp modSp mod setBg">
        <pc:chgData name="B Bevan (Llansannor CiW Primary School)" userId="S::bevanb3@hwbcymru.net::8563ab44-3948-4d3b-908a-1c48f8fcaef0" providerId="AD" clId="Web-{B1B58493-73C1-4AFD-A3CC-2C7EAA32CFED}" dt="2023-09-06T20:53:16.196" v="893" actId="20577"/>
        <pc:sldMkLst>
          <pc:docMk/>
          <pc:sldMk cId="786838771" sldId="290"/>
        </pc:sldMkLst>
      </pc:sldChg>
      <pc:sldChg chg="addSp modSp mod setBg addAnim">
        <pc:chgData name="B Bevan (Llansannor CiW Primary School)" userId="S::bevanb3@hwbcymru.net::8563ab44-3948-4d3b-908a-1c48f8fcaef0" providerId="AD" clId="Web-{B1B58493-73C1-4AFD-A3CC-2C7EAA32CFED}" dt="2023-09-06T20:09:09.275" v="88"/>
        <pc:sldMkLst>
          <pc:docMk/>
          <pc:sldMk cId="4055948605" sldId="291"/>
        </pc:sldMkLst>
      </pc:sldChg>
      <pc:sldChg chg="modSp">
        <pc:chgData name="B Bevan (Llansannor CiW Primary School)" userId="S::bevanb3@hwbcymru.net::8563ab44-3948-4d3b-908a-1c48f8fcaef0" providerId="AD" clId="Web-{B1B58493-73C1-4AFD-A3CC-2C7EAA32CFED}" dt="2023-09-06T20:56:22.875" v="996" actId="20577"/>
        <pc:sldMkLst>
          <pc:docMk/>
          <pc:sldMk cId="2144011813" sldId="293"/>
        </pc:sldMkLst>
      </pc:sldChg>
      <pc:sldChg chg="addSp modSp mod setBg">
        <pc:chgData name="B Bevan (Llansannor CiW Primary School)" userId="S::bevanb3@hwbcymru.net::8563ab44-3948-4d3b-908a-1c48f8fcaef0" providerId="AD" clId="Web-{B1B58493-73C1-4AFD-A3CC-2C7EAA32CFED}" dt="2023-09-06T20:57:44.487" v="1023" actId="20577"/>
        <pc:sldMkLst>
          <pc:docMk/>
          <pc:sldMk cId="1715937054" sldId="294"/>
        </pc:sldMkLst>
      </pc:sldChg>
      <pc:sldChg chg="addSp modSp">
        <pc:chgData name="B Bevan (Llansannor CiW Primary School)" userId="S::bevanb3@hwbcymru.net::8563ab44-3948-4d3b-908a-1c48f8fcaef0" providerId="AD" clId="Web-{B1B58493-73C1-4AFD-A3CC-2C7EAA32CFED}" dt="2023-09-06T20:57:47.675" v="1024" actId="20577"/>
        <pc:sldMkLst>
          <pc:docMk/>
          <pc:sldMk cId="579205952" sldId="295"/>
        </pc:sldMkLst>
      </pc:sldChg>
      <pc:sldChg chg="addSp modSp mod setBg">
        <pc:chgData name="B Bevan (Llansannor CiW Primary School)" userId="S::bevanb3@hwbcymru.net::8563ab44-3948-4d3b-908a-1c48f8fcaef0" providerId="AD" clId="Web-{B1B58493-73C1-4AFD-A3CC-2C7EAA32CFED}" dt="2023-09-06T21:00:21.274" v="1072" actId="14100"/>
        <pc:sldMkLst>
          <pc:docMk/>
          <pc:sldMk cId="566617893" sldId="296"/>
        </pc:sldMkLst>
      </pc:sldChg>
      <pc:sldChg chg="addSp modSp mod setBg">
        <pc:chgData name="B Bevan (Llansannor CiW Primary School)" userId="S::bevanb3@hwbcymru.net::8563ab44-3948-4d3b-908a-1c48f8fcaef0" providerId="AD" clId="Web-{B1B58493-73C1-4AFD-A3CC-2C7EAA32CFED}" dt="2023-09-06T20:23:08.574" v="218" actId="20577"/>
        <pc:sldMkLst>
          <pc:docMk/>
          <pc:sldMk cId="721710615" sldId="297"/>
        </pc:sldMkLst>
      </pc:sldChg>
      <pc:sldChg chg="modSp add replId">
        <pc:chgData name="B Bevan (Llansannor CiW Primary School)" userId="S::bevanb3@hwbcymru.net::8563ab44-3948-4d3b-908a-1c48f8fcaef0" providerId="AD" clId="Web-{B1B58493-73C1-4AFD-A3CC-2C7EAA32CFED}" dt="2023-09-06T20:41:55.653" v="665"/>
        <pc:sldMkLst>
          <pc:docMk/>
          <pc:sldMk cId="535445340" sldId="298"/>
        </pc:sldMkLst>
      </pc:sldChg>
      <pc:sldChg chg="addSp delSp modSp add replId">
        <pc:chgData name="B Bevan (Llansannor CiW Primary School)" userId="S::bevanb3@hwbcymru.net::8563ab44-3948-4d3b-908a-1c48f8fcaef0" providerId="AD" clId="Web-{B1B58493-73C1-4AFD-A3CC-2C7EAA32CFED}" dt="2023-09-06T20:38:55.065" v="397" actId="1076"/>
        <pc:sldMkLst>
          <pc:docMk/>
          <pc:sldMk cId="3767287675" sldId="299"/>
        </pc:sldMkLst>
      </pc:sldChg>
    </pc:docChg>
  </pc:docChgLst>
  <pc:docChgLst>
    <pc:chgData name="K Miller (Llansannor CiW Primary School)" userId="S::dicomidisk@hwbcymru.net::d05fc164-ffab-45b8-9a40-1d481345707c" providerId="AD" clId="Web-{C99D0F05-03B7-FF19-4DCD-2FDD8A92AA2C}"/>
    <pc:docChg chg="addSld modSld sldOrd">
      <pc:chgData name="K Miller (Llansannor CiW Primary School)" userId="S::dicomidisk@hwbcymru.net::d05fc164-ffab-45b8-9a40-1d481345707c" providerId="AD" clId="Web-{C99D0F05-03B7-FF19-4DCD-2FDD8A92AA2C}" dt="2023-09-13T09:23:06.959" v="92"/>
      <pc:docMkLst>
        <pc:docMk/>
      </pc:docMkLst>
      <pc:sldChg chg="ord">
        <pc:chgData name="K Miller (Llansannor CiW Primary School)" userId="S::dicomidisk@hwbcymru.net::d05fc164-ffab-45b8-9a40-1d481345707c" providerId="AD" clId="Web-{C99D0F05-03B7-FF19-4DCD-2FDD8A92AA2C}" dt="2023-09-13T09:23:06.959" v="92"/>
        <pc:sldMkLst>
          <pc:docMk/>
          <pc:sldMk cId="4209415920" sldId="302"/>
        </pc:sldMkLst>
      </pc:sldChg>
      <pc:sldChg chg="modSp add replId">
        <pc:chgData name="K Miller (Llansannor CiW Primary School)" userId="S::dicomidisk@hwbcymru.net::d05fc164-ffab-45b8-9a40-1d481345707c" providerId="AD" clId="Web-{C99D0F05-03B7-FF19-4DCD-2FDD8A92AA2C}" dt="2023-09-13T09:21:08.862" v="48" actId="20577"/>
        <pc:sldMkLst>
          <pc:docMk/>
          <pc:sldMk cId="1801960076" sldId="303"/>
        </pc:sldMkLst>
      </pc:sldChg>
      <pc:sldChg chg="modSp add replId">
        <pc:chgData name="K Miller (Llansannor CiW Primary School)" userId="S::dicomidisk@hwbcymru.net::d05fc164-ffab-45b8-9a40-1d481345707c" providerId="AD" clId="Web-{C99D0F05-03B7-FF19-4DCD-2FDD8A92AA2C}" dt="2023-09-13T09:22:54.490" v="90" actId="20577"/>
        <pc:sldMkLst>
          <pc:docMk/>
          <pc:sldMk cId="3514088192" sldId="304"/>
        </pc:sldMkLst>
      </pc:sldChg>
    </pc:docChg>
  </pc:docChgLst>
  <pc:docChgLst>
    <pc:chgData name="J Goldsworthy (Llansannor CiW Primary School)" userId="S::goldsworthyj13@hwbcymru.net::95a0825b-23e2-48ff-ac36-39f6abf0c593" providerId="AD" clId="Web-{87BD4194-4C3A-FC57-9287-514EE05B94DA}"/>
    <pc:docChg chg="addSld modSld">
      <pc:chgData name="J Goldsworthy (Llansannor CiW Primary School)" userId="S::goldsworthyj13@hwbcymru.net::95a0825b-23e2-48ff-ac36-39f6abf0c593" providerId="AD" clId="Web-{87BD4194-4C3A-FC57-9287-514EE05B94DA}" dt="2024-09-05T11:00:00.179" v="218" actId="20577"/>
      <pc:docMkLst>
        <pc:docMk/>
      </pc:docMkLst>
      <pc:sldChg chg="modSp">
        <pc:chgData name="J Goldsworthy (Llansannor CiW Primary School)" userId="S::goldsworthyj13@hwbcymru.net::95a0825b-23e2-48ff-ac36-39f6abf0c593" providerId="AD" clId="Web-{87BD4194-4C3A-FC57-9287-514EE05B94DA}" dt="2024-09-05T11:00:00.179" v="218" actId="20577"/>
        <pc:sldMkLst>
          <pc:docMk/>
          <pc:sldMk cId="2733705513" sldId="305"/>
        </pc:sldMkLst>
      </pc:sldChg>
      <pc:sldChg chg="modSp add replId">
        <pc:chgData name="J Goldsworthy (Llansannor CiW Primary School)" userId="S::goldsworthyj13@hwbcymru.net::95a0825b-23e2-48ff-ac36-39f6abf0c593" providerId="AD" clId="Web-{87BD4194-4C3A-FC57-9287-514EE05B94DA}" dt="2024-09-05T10:57:28.392" v="187" actId="20577"/>
        <pc:sldMkLst>
          <pc:docMk/>
          <pc:sldMk cId="2006211191" sldId="308"/>
        </pc:sldMkLst>
      </pc:sldChg>
    </pc:docChg>
  </pc:docChgLst>
  <pc:docChgLst>
    <pc:chgData name="C Fisher (Llansannor CiW Primary School)" userId="eadf4afb-81c2-4d00-81f1-934baea1d1be" providerId="ADAL" clId="{43B2C0C4-77B3-8447-AF5C-FE5E08B94C74}"/>
    <pc:docChg chg="custSel modSld">
      <pc:chgData name="C Fisher (Llansannor CiW Primary School)" userId="eadf4afb-81c2-4d00-81f1-934baea1d1be" providerId="ADAL" clId="{43B2C0C4-77B3-8447-AF5C-FE5E08B94C74}" dt="2024-09-08T20:03:17.688" v="1197" actId="20577"/>
      <pc:docMkLst>
        <pc:docMk/>
      </pc:docMkLst>
      <pc:sldChg chg="modSp mod">
        <pc:chgData name="C Fisher (Llansannor CiW Primary School)" userId="eadf4afb-81c2-4d00-81f1-934baea1d1be" providerId="ADAL" clId="{43B2C0C4-77B3-8447-AF5C-FE5E08B94C74}" dt="2024-09-08T19:56:24.941" v="535" actId="27636"/>
        <pc:sldMkLst>
          <pc:docMk/>
          <pc:sldMk cId="2171503025" sldId="262"/>
        </pc:sldMkLst>
      </pc:sldChg>
      <pc:sldChg chg="modSp mod">
        <pc:chgData name="C Fisher (Llansannor CiW Primary School)" userId="eadf4afb-81c2-4d00-81f1-934baea1d1be" providerId="ADAL" clId="{43B2C0C4-77B3-8447-AF5C-FE5E08B94C74}" dt="2024-09-08T20:02:12.415" v="1196" actId="113"/>
        <pc:sldMkLst>
          <pc:docMk/>
          <pc:sldMk cId="1104822977" sldId="292"/>
        </pc:sldMkLst>
      </pc:sldChg>
      <pc:sldChg chg="modSp mod">
        <pc:chgData name="C Fisher (Llansannor CiW Primary School)" userId="eadf4afb-81c2-4d00-81f1-934baea1d1be" providerId="ADAL" clId="{43B2C0C4-77B3-8447-AF5C-FE5E08B94C74}" dt="2024-09-08T20:03:17.688" v="1197" actId="20577"/>
        <pc:sldMkLst>
          <pc:docMk/>
          <pc:sldMk cId="1715937054" sldId="294"/>
        </pc:sldMkLst>
      </pc:sldChg>
      <pc:sldChg chg="modSp mod">
        <pc:chgData name="C Fisher (Llansannor CiW Primary School)" userId="eadf4afb-81c2-4d00-81f1-934baea1d1be" providerId="ADAL" clId="{43B2C0C4-77B3-8447-AF5C-FE5E08B94C74}" dt="2024-09-08T20:00:14.765" v="1112" actId="20577"/>
        <pc:sldMkLst>
          <pc:docMk/>
          <pc:sldMk cId="721710615" sldId="297"/>
        </pc:sldMkLst>
      </pc:sldChg>
    </pc:docChg>
  </pc:docChgLst>
  <pc:docChgLst>
    <pc:chgData name="B Bevan (Llansannor CiW Primary School)" userId="S::bevanb3@hwbcymru.net::8563ab44-3948-4d3b-908a-1c48f8fcaef0" providerId="AD" clId="Web-{73BD6333-C3B4-F262-54C5-9D891974AE40}"/>
    <pc:docChg chg="addSld delSld modSld sldOrd">
      <pc:chgData name="B Bevan (Llansannor CiW Primary School)" userId="S::bevanb3@hwbcymru.net::8563ab44-3948-4d3b-908a-1c48f8fcaef0" providerId="AD" clId="Web-{73BD6333-C3B4-F262-54C5-9D891974AE40}" dt="2025-09-03T13:01:02.166" v="2553" actId="20577"/>
      <pc:docMkLst>
        <pc:docMk/>
      </pc:docMkLst>
      <pc:sldChg chg="addSp delSp modSp">
        <pc:chgData name="B Bevan (Llansannor CiW Primary School)" userId="S::bevanb3@hwbcymru.net::8563ab44-3948-4d3b-908a-1c48f8fcaef0" providerId="AD" clId="Web-{73BD6333-C3B4-F262-54C5-9D891974AE40}" dt="2025-09-03T09:33:50.348" v="254"/>
        <pc:sldMkLst>
          <pc:docMk/>
          <pc:sldMk cId="4097101563" sldId="256"/>
        </pc:sldMkLst>
        <pc:spChg chg="mod">
          <ac:chgData name="B Bevan (Llansannor CiW Primary School)" userId="S::bevanb3@hwbcymru.net::8563ab44-3948-4d3b-908a-1c48f8fcaef0" providerId="AD" clId="Web-{73BD6333-C3B4-F262-54C5-9D891974AE40}" dt="2025-09-03T09:32:56.597" v="241" actId="20577"/>
          <ac:spMkLst>
            <pc:docMk/>
            <pc:sldMk cId="4097101563" sldId="256"/>
            <ac:spMk id="2" creationId="{00000000-0000-0000-0000-000000000000}"/>
          </ac:spMkLst>
        </pc:spChg>
        <pc:spChg chg="mod">
          <ac:chgData name="B Bevan (Llansannor CiW Primary School)" userId="S::bevanb3@hwbcymru.net::8563ab44-3948-4d3b-908a-1c48f8fcaef0" providerId="AD" clId="Web-{73BD6333-C3B4-F262-54C5-9D891974AE40}" dt="2025-09-03T09:33:02.956" v="244" actId="20577"/>
          <ac:spMkLst>
            <pc:docMk/>
            <pc:sldMk cId="4097101563" sldId="256"/>
            <ac:spMk id="3" creationId="{00000000-0000-0000-0000-000000000000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33:50.348" v="254"/>
          <ac:spMkLst>
            <pc:docMk/>
            <pc:sldMk cId="4097101563" sldId="256"/>
            <ac:spMk id="7" creationId="{B7DB5910-A5C3-2B38-C53B-DD3C3AE54376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32:47.097" v="239"/>
          <ac:spMkLst>
            <pc:docMk/>
            <pc:sldMk cId="4097101563" sldId="256"/>
            <ac:spMk id="80" creationId="{7DA3C418-758E-4180-A5D0-8655D6804587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32:47.097" v="239"/>
          <ac:spMkLst>
            <pc:docMk/>
            <pc:sldMk cId="4097101563" sldId="256"/>
            <ac:spMk id="82" creationId="{28C8EF06-5EC3-4883-AFAF-D74FF46550FB}"/>
          </ac:spMkLst>
        </pc:spChg>
        <pc:picChg chg="mod ord">
          <ac:chgData name="B Bevan (Llansannor CiW Primary School)" userId="S::bevanb3@hwbcymru.net::8563ab44-3948-4d3b-908a-1c48f8fcaef0" providerId="AD" clId="Web-{73BD6333-C3B4-F262-54C5-9D891974AE40}" dt="2025-09-03T09:32:47.097" v="239"/>
          <ac:picMkLst>
            <pc:docMk/>
            <pc:sldMk cId="4097101563" sldId="256"/>
            <ac:picMk id="6" creationId="{AE8BED93-6D40-A746-B0A4-D94F655D5D51}"/>
          </ac:picMkLst>
        </pc:picChg>
      </pc:sldChg>
      <pc:sldChg chg="addSp delSp modSp ord">
        <pc:chgData name="B Bevan (Llansannor CiW Primary School)" userId="S::bevanb3@hwbcymru.net::8563ab44-3948-4d3b-908a-1c48f8fcaef0" providerId="AD" clId="Web-{73BD6333-C3B4-F262-54C5-9D891974AE40}" dt="2025-09-03T12:59:04.791" v="2550" actId="14100"/>
        <pc:sldMkLst>
          <pc:docMk/>
          <pc:sldMk cId="2171503025" sldId="262"/>
        </pc:sldMkLst>
        <pc:spChg chg="mod">
          <ac:chgData name="B Bevan (Llansannor CiW Primary School)" userId="S::bevanb3@hwbcymru.net::8563ab44-3948-4d3b-908a-1c48f8fcaef0" providerId="AD" clId="Web-{73BD6333-C3B4-F262-54C5-9D891974AE40}" dt="2025-09-03T12:58:18.572" v="2547"/>
          <ac:spMkLst>
            <pc:docMk/>
            <pc:sldMk cId="2171503025" sldId="262"/>
            <ac:spMk id="2" creationId="{00000000-0000-0000-0000-000000000000}"/>
          </ac:spMkLst>
        </pc:spChg>
        <pc:spChg chg="add mod">
          <ac:chgData name="B Bevan (Llansannor CiW Primary School)" userId="S::bevanb3@hwbcymru.net::8563ab44-3948-4d3b-908a-1c48f8fcaef0" providerId="AD" clId="Web-{73BD6333-C3B4-F262-54C5-9D891974AE40}" dt="2025-09-03T12:59:04.791" v="2550" actId="14100"/>
          <ac:spMkLst>
            <pc:docMk/>
            <pc:sldMk cId="2171503025" sldId="262"/>
            <ac:spMk id="6" creationId="{CA040BC5-12E7-8029-AF1C-FA1228A87515}"/>
          </ac:spMkLst>
        </pc:spChg>
      </pc:sldChg>
      <pc:sldChg chg="addSp ord">
        <pc:chgData name="B Bevan (Llansannor CiW Primary School)" userId="S::bevanb3@hwbcymru.net::8563ab44-3948-4d3b-908a-1c48f8fcaef0" providerId="AD" clId="Web-{73BD6333-C3B4-F262-54C5-9D891974AE40}" dt="2025-09-03T10:27:59.919" v="1663"/>
        <pc:sldMkLst>
          <pc:docMk/>
          <pc:sldMk cId="322697148" sldId="268"/>
        </pc:sldMkLst>
        <pc:spChg chg="add">
          <ac:chgData name="B Bevan (Llansannor CiW Primary School)" userId="S::bevanb3@hwbcymru.net::8563ab44-3948-4d3b-908a-1c48f8fcaef0" providerId="AD" clId="Web-{73BD6333-C3B4-F262-54C5-9D891974AE40}" dt="2025-09-03T09:34:44.239" v="275"/>
          <ac:spMkLst>
            <pc:docMk/>
            <pc:sldMk cId="322697148" sldId="268"/>
            <ac:spMk id="7" creationId="{EDCF195B-667A-8AD0-E911-79FDE550EAA6}"/>
          </ac:spMkLst>
        </pc:spChg>
      </pc:sldChg>
      <pc:sldChg chg="addSp">
        <pc:chgData name="B Bevan (Llansannor CiW Primary School)" userId="S::bevanb3@hwbcymru.net::8563ab44-3948-4d3b-908a-1c48f8fcaef0" providerId="AD" clId="Web-{73BD6333-C3B4-F262-54C5-9D891974AE40}" dt="2025-09-03T09:34:28.708" v="267"/>
        <pc:sldMkLst>
          <pc:docMk/>
          <pc:sldMk cId="2503717362" sldId="269"/>
        </pc:sldMkLst>
      </pc:sldChg>
      <pc:sldChg chg="addSp">
        <pc:chgData name="B Bevan (Llansannor CiW Primary School)" userId="S::bevanb3@hwbcymru.net::8563ab44-3948-4d3b-908a-1c48f8fcaef0" providerId="AD" clId="Web-{73BD6333-C3B4-F262-54C5-9D891974AE40}" dt="2025-09-03T09:34:48.474" v="277"/>
        <pc:sldMkLst>
          <pc:docMk/>
          <pc:sldMk cId="1413541855" sldId="275"/>
        </pc:sldMkLst>
      </pc:sldChg>
      <pc:sldChg chg="addSp">
        <pc:chgData name="B Bevan (Llansannor CiW Primary School)" userId="S::bevanb3@hwbcymru.net::8563ab44-3948-4d3b-908a-1c48f8fcaef0" providerId="AD" clId="Web-{73BD6333-C3B4-F262-54C5-9D891974AE40}" dt="2025-09-03T09:34:27.426" v="266"/>
        <pc:sldMkLst>
          <pc:docMk/>
          <pc:sldMk cId="3083675268" sldId="278"/>
        </pc:sldMkLst>
      </pc:sldChg>
      <pc:sldChg chg="addSp delSp modSp">
        <pc:chgData name="B Bevan (Llansannor CiW Primary School)" userId="S::bevanb3@hwbcymru.net::8563ab44-3948-4d3b-908a-1c48f8fcaef0" providerId="AD" clId="Web-{73BD6333-C3B4-F262-54C5-9D891974AE40}" dt="2025-09-03T09:34:19.035" v="264"/>
        <pc:sldMkLst>
          <pc:docMk/>
          <pc:sldMk cId="725864119" sldId="282"/>
        </pc:sldMkLst>
        <pc:spChg chg="mod">
          <ac:chgData name="B Bevan (Llansannor CiW Primary School)" userId="S::bevanb3@hwbcymru.net::8563ab44-3948-4d3b-908a-1c48f8fcaef0" providerId="AD" clId="Web-{73BD6333-C3B4-F262-54C5-9D891974AE40}" dt="2025-09-03T09:27:18.439" v="231" actId="1076"/>
          <ac:spMkLst>
            <pc:docMk/>
            <pc:sldMk cId="725864119" sldId="282"/>
            <ac:spMk id="2" creationId="{D221F9B6-7B11-7AD8-DEE0-6A949E6448AA}"/>
          </ac:spMkLst>
        </pc:spChg>
        <pc:spChg chg="mod ord">
          <ac:chgData name="B Bevan (Llansannor CiW Primary School)" userId="S::bevanb3@hwbcymru.net::8563ab44-3948-4d3b-908a-1c48f8fcaef0" providerId="AD" clId="Web-{73BD6333-C3B4-F262-54C5-9D891974AE40}" dt="2025-09-03T09:27:13.252" v="230" actId="20577"/>
          <ac:spMkLst>
            <pc:docMk/>
            <pc:sldMk cId="725864119" sldId="282"/>
            <ac:spMk id="3" creationId="{EF127292-818E-6C8D-0331-EF18F12557E8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34:19.035" v="264"/>
          <ac:spMkLst>
            <pc:docMk/>
            <pc:sldMk cId="725864119" sldId="282"/>
            <ac:spMk id="13" creationId="{1EDC4136-3913-5B4F-8994-F37954DE8F49}"/>
          </ac:spMkLst>
        </pc:spChg>
        <pc:picChg chg="add mod">
          <ac:chgData name="B Bevan (Llansannor CiW Primary School)" userId="S::bevanb3@hwbcymru.net::8563ab44-3948-4d3b-908a-1c48f8fcaef0" providerId="AD" clId="Web-{73BD6333-C3B4-F262-54C5-9D891974AE40}" dt="2025-09-03T09:27:04.674" v="228" actId="14100"/>
          <ac:picMkLst>
            <pc:docMk/>
            <pc:sldMk cId="725864119" sldId="282"/>
            <ac:picMk id="9" creationId="{BCB11BF7-CDDF-4AFD-1335-C2FDA5D68FA0}"/>
          </ac:picMkLst>
        </pc:picChg>
      </pc:sldChg>
      <pc:sldChg chg="addSp">
        <pc:chgData name="B Bevan (Llansannor CiW Primary School)" userId="S::bevanb3@hwbcymru.net::8563ab44-3948-4d3b-908a-1c48f8fcaef0" providerId="AD" clId="Web-{73BD6333-C3B4-F262-54C5-9D891974AE40}" dt="2025-09-03T09:34:32.129" v="269"/>
        <pc:sldMkLst>
          <pc:docMk/>
          <pc:sldMk cId="786105873" sldId="283"/>
        </pc:sldMkLst>
      </pc:sldChg>
      <pc:sldChg chg="addSp delSp modSp">
        <pc:chgData name="B Bevan (Llansannor CiW Primary School)" userId="S::bevanb3@hwbcymru.net::8563ab44-3948-4d3b-908a-1c48f8fcaef0" providerId="AD" clId="Web-{73BD6333-C3B4-F262-54C5-9D891974AE40}" dt="2025-09-03T09:33:54.082" v="256" actId="1076"/>
        <pc:sldMkLst>
          <pc:docMk/>
          <pc:sldMk cId="3805582020" sldId="284"/>
        </pc:sldMkLst>
        <pc:spChg chg="add mod">
          <ac:chgData name="B Bevan (Llansannor CiW Primary School)" userId="S::bevanb3@hwbcymru.net::8563ab44-3948-4d3b-908a-1c48f8fcaef0" providerId="AD" clId="Web-{73BD6333-C3B4-F262-54C5-9D891974AE40}" dt="2025-09-03T09:33:54.082" v="256" actId="1076"/>
          <ac:spMkLst>
            <pc:docMk/>
            <pc:sldMk cId="3805582020" sldId="284"/>
            <ac:spMk id="10" creationId="{1A2AE87D-651E-8F85-B56D-6D69B2F493E4}"/>
          </ac:spMkLst>
        </pc:spChg>
        <pc:picChg chg="add mod">
          <ac:chgData name="B Bevan (Llansannor CiW Primary School)" userId="S::bevanb3@hwbcymru.net::8563ab44-3948-4d3b-908a-1c48f8fcaef0" providerId="AD" clId="Web-{73BD6333-C3B4-F262-54C5-9D891974AE40}" dt="2025-09-03T09:13:24.309" v="67" actId="1076"/>
          <ac:picMkLst>
            <pc:docMk/>
            <pc:sldMk cId="3805582020" sldId="284"/>
            <ac:picMk id="8" creationId="{E10C9026-299A-D0E6-A38D-6D942AD72F5D}"/>
          </ac:picMkLst>
        </pc:picChg>
      </pc:sldChg>
      <pc:sldChg chg="addSp modSp">
        <pc:chgData name="B Bevan (Llansannor CiW Primary School)" userId="S::bevanb3@hwbcymru.net::8563ab44-3948-4d3b-908a-1c48f8fcaef0" providerId="AD" clId="Web-{73BD6333-C3B4-F262-54C5-9D891974AE40}" dt="2025-09-03T13:01:02.166" v="2553" actId="20577"/>
        <pc:sldMkLst>
          <pc:docMk/>
          <pc:sldMk cId="3901686027" sldId="285"/>
        </pc:sldMkLst>
      </pc:sldChg>
      <pc:sldChg chg="del">
        <pc:chgData name="B Bevan (Llansannor CiW Primary School)" userId="S::bevanb3@hwbcymru.net::8563ab44-3948-4d3b-908a-1c48f8fcaef0" providerId="AD" clId="Web-{73BD6333-C3B4-F262-54C5-9D891974AE40}" dt="2025-09-03T09:13:34.232" v="68"/>
        <pc:sldMkLst>
          <pc:docMk/>
          <pc:sldMk cId="3410762535" sldId="286"/>
        </pc:sldMkLst>
      </pc:sldChg>
      <pc:sldChg chg="addSp delSp modSp">
        <pc:chgData name="B Bevan (Llansannor CiW Primary School)" userId="S::bevanb3@hwbcymru.net::8563ab44-3948-4d3b-908a-1c48f8fcaef0" providerId="AD" clId="Web-{73BD6333-C3B4-F262-54C5-9D891974AE40}" dt="2025-09-03T09:34:14.035" v="262" actId="20577"/>
        <pc:sldMkLst>
          <pc:docMk/>
          <pc:sldMk cId="2749850141" sldId="287"/>
        </pc:sldMkLst>
        <pc:spChg chg="mod">
          <ac:chgData name="B Bevan (Llansannor CiW Primary School)" userId="S::bevanb3@hwbcymru.net::8563ab44-3948-4d3b-908a-1c48f8fcaef0" providerId="AD" clId="Web-{73BD6333-C3B4-F262-54C5-9D891974AE40}" dt="2025-09-03T09:19:35.194" v="123" actId="20577"/>
          <ac:spMkLst>
            <pc:docMk/>
            <pc:sldMk cId="2749850141" sldId="287"/>
            <ac:spMk id="2" creationId="{AAE30C82-11F5-9288-E458-C702CEDCDC95}"/>
          </ac:spMkLst>
        </pc:spChg>
        <pc:spChg chg="mod">
          <ac:chgData name="B Bevan (Llansannor CiW Primary School)" userId="S::bevanb3@hwbcymru.net::8563ab44-3948-4d3b-908a-1c48f8fcaef0" providerId="AD" clId="Web-{73BD6333-C3B4-F262-54C5-9D891974AE40}" dt="2025-09-03T09:34:14.035" v="262" actId="20577"/>
          <ac:spMkLst>
            <pc:docMk/>
            <pc:sldMk cId="2749850141" sldId="287"/>
            <ac:spMk id="3" creationId="{C1CCD4A4-6075-2E81-CAE7-5CF85416682C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34:02.004" v="258"/>
          <ac:spMkLst>
            <pc:docMk/>
            <pc:sldMk cId="2749850141" sldId="287"/>
            <ac:spMk id="7" creationId="{032658EC-D8B7-7740-26ED-17F2727DC273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18:18.913" v="71"/>
          <ac:spMkLst>
            <pc:docMk/>
            <pc:sldMk cId="2749850141" sldId="287"/>
            <ac:spMk id="17" creationId="{2CB962CF-61A3-4EF9-94F6-7C59B0329524}"/>
          </ac:spMkLst>
        </pc:spChg>
        <pc:picChg chg="add mod ord">
          <ac:chgData name="B Bevan (Llansannor CiW Primary School)" userId="S::bevanb3@hwbcymru.net::8563ab44-3948-4d3b-908a-1c48f8fcaef0" providerId="AD" clId="Web-{73BD6333-C3B4-F262-54C5-9D891974AE40}" dt="2025-09-03T09:18:18.913" v="71"/>
          <ac:picMkLst>
            <pc:docMk/>
            <pc:sldMk cId="2749850141" sldId="287"/>
            <ac:picMk id="4" creationId="{75C8F4B3-C3B7-50FC-6AE4-FBD4C6FAF5EE}"/>
          </ac:picMkLst>
        </pc:picChg>
        <pc:picChg chg="add mod">
          <ac:chgData name="B Bevan (Llansannor CiW Primary School)" userId="S::bevanb3@hwbcymru.net::8563ab44-3948-4d3b-908a-1c48f8fcaef0" providerId="AD" clId="Web-{73BD6333-C3B4-F262-54C5-9D891974AE40}" dt="2025-09-03T09:18:18.913" v="71"/>
          <ac:picMkLst>
            <pc:docMk/>
            <pc:sldMk cId="2749850141" sldId="287"/>
            <ac:picMk id="5" creationId="{141A1A2D-F901-4E4D-1092-4248B962E48A}"/>
          </ac:picMkLst>
        </pc:picChg>
      </pc:sldChg>
      <pc:sldChg chg="addSp delSp modSp">
        <pc:chgData name="B Bevan (Llansannor CiW Primary School)" userId="S::bevanb3@hwbcymru.net::8563ab44-3948-4d3b-908a-1c48f8fcaef0" providerId="AD" clId="Web-{73BD6333-C3B4-F262-54C5-9D891974AE40}" dt="2025-09-03T09:34:14.754" v="263"/>
        <pc:sldMkLst>
          <pc:docMk/>
          <pc:sldMk cId="786838771" sldId="290"/>
        </pc:sldMkLst>
        <pc:spChg chg="mod">
          <ac:chgData name="B Bevan (Llansannor CiW Primary School)" userId="S::bevanb3@hwbcymru.net::8563ab44-3948-4d3b-908a-1c48f8fcaef0" providerId="AD" clId="Web-{73BD6333-C3B4-F262-54C5-9D891974AE40}" dt="2025-09-03T09:23:48.089" v="159"/>
          <ac:spMkLst>
            <pc:docMk/>
            <pc:sldMk cId="786838771" sldId="290"/>
            <ac:spMk id="2" creationId="{AEBEB4E9-B7B3-3FAB-592E-F290E106FBBD}"/>
          </ac:spMkLst>
        </pc:spChg>
        <pc:spChg chg="mod">
          <ac:chgData name="B Bevan (Llansannor CiW Primary School)" userId="S::bevanb3@hwbcymru.net::8563ab44-3948-4d3b-908a-1c48f8fcaef0" providerId="AD" clId="Web-{73BD6333-C3B4-F262-54C5-9D891974AE40}" dt="2025-09-03T09:24:26.668" v="173" actId="20577"/>
          <ac:spMkLst>
            <pc:docMk/>
            <pc:sldMk cId="786838771" sldId="290"/>
            <ac:spMk id="3" creationId="{19F9C753-498E-C131-C113-3E4B12A48912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34:14.754" v="263"/>
          <ac:spMkLst>
            <pc:docMk/>
            <pc:sldMk cId="786838771" sldId="290"/>
            <ac:spMk id="6" creationId="{D6254695-9443-3470-9092-D3FA3D1BBF21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23:48.089" v="159"/>
          <ac:spMkLst>
            <pc:docMk/>
            <pc:sldMk cId="786838771" sldId="290"/>
            <ac:spMk id="17" creationId="{45D37F4E-DDB4-456B-97E0-9937730A039F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23:48.089" v="159"/>
          <ac:spMkLst>
            <pc:docMk/>
            <pc:sldMk cId="786838771" sldId="290"/>
            <ac:spMk id="19" creationId="{B2DD41CD-8F47-4F56-AD12-4E2FF7696987}"/>
          </ac:spMkLst>
        </pc:spChg>
        <pc:picChg chg="add mod">
          <ac:chgData name="B Bevan (Llansannor CiW Primary School)" userId="S::bevanb3@hwbcymru.net::8563ab44-3948-4d3b-908a-1c48f8fcaef0" providerId="AD" clId="Web-{73BD6333-C3B4-F262-54C5-9D891974AE40}" dt="2025-09-03T09:23:48.089" v="159"/>
          <ac:picMkLst>
            <pc:docMk/>
            <pc:sldMk cId="786838771" sldId="290"/>
            <ac:picMk id="4" creationId="{EA7E924E-4195-6DF9-E4C6-1159105A9755}"/>
          </ac:picMkLst>
        </pc:picChg>
      </pc:sldChg>
      <pc:sldChg chg="addSp ord">
        <pc:chgData name="B Bevan (Llansannor CiW Primary School)" userId="S::bevanb3@hwbcymru.net::8563ab44-3948-4d3b-908a-1c48f8fcaef0" providerId="AD" clId="Web-{73BD6333-C3B4-F262-54C5-9D891974AE40}" dt="2025-09-03T10:27:59.919" v="1662"/>
        <pc:sldMkLst>
          <pc:docMk/>
          <pc:sldMk cId="566617893" sldId="296"/>
        </pc:sldMkLst>
        <pc:spChg chg="add">
          <ac:chgData name="B Bevan (Llansannor CiW Primary School)" userId="S::bevanb3@hwbcymru.net::8563ab44-3948-4d3b-908a-1c48f8fcaef0" providerId="AD" clId="Web-{73BD6333-C3B4-F262-54C5-9D891974AE40}" dt="2025-09-03T09:34:46.177" v="276"/>
          <ac:spMkLst>
            <pc:docMk/>
            <pc:sldMk cId="566617893" sldId="296"/>
            <ac:spMk id="6" creationId="{4E836738-367D-09E9-2379-46923DEDEDBC}"/>
          </ac:spMkLst>
        </pc:spChg>
      </pc:sldChg>
      <pc:sldChg chg="addSp del">
        <pc:chgData name="B Bevan (Llansannor CiW Primary School)" userId="S::bevanb3@hwbcymru.net::8563ab44-3948-4d3b-908a-1c48f8fcaef0" providerId="AD" clId="Web-{73BD6333-C3B4-F262-54C5-9D891974AE40}" dt="2025-09-03T09:52:55.119" v="282"/>
        <pc:sldMkLst>
          <pc:docMk/>
          <pc:sldMk cId="535445340" sldId="298"/>
        </pc:sldMkLst>
      </pc:sldChg>
      <pc:sldChg chg="addSp modSp ord">
        <pc:chgData name="B Bevan (Llansannor CiW Primary School)" userId="S::bevanb3@hwbcymru.net::8563ab44-3948-4d3b-908a-1c48f8fcaef0" providerId="AD" clId="Web-{73BD6333-C3B4-F262-54C5-9D891974AE40}" dt="2025-09-03T10:35:52.035" v="2540" actId="1076"/>
        <pc:sldMkLst>
          <pc:docMk/>
          <pc:sldMk cId="267548333" sldId="306"/>
        </pc:sldMkLst>
        <pc:spChg chg="mod">
          <ac:chgData name="B Bevan (Llansannor CiW Primary School)" userId="S::bevanb3@hwbcymru.net::8563ab44-3948-4d3b-908a-1c48f8fcaef0" providerId="AD" clId="Web-{73BD6333-C3B4-F262-54C5-9D891974AE40}" dt="2025-09-03T10:23:27.324" v="1444" actId="1076"/>
          <ac:spMkLst>
            <pc:docMk/>
            <pc:sldMk cId="267548333" sldId="306"/>
            <ac:spMk id="2" creationId="{00000000-0000-0000-0000-000000000000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34:34.255" v="270"/>
          <ac:spMkLst>
            <pc:docMk/>
            <pc:sldMk cId="267548333" sldId="306"/>
            <ac:spMk id="15" creationId="{05B54141-327B-C689-7544-60680E1A1C77}"/>
          </ac:spMkLst>
        </pc:spChg>
        <pc:graphicFrameChg chg="mod modGraphic">
          <ac:chgData name="B Bevan (Llansannor CiW Primary School)" userId="S::bevanb3@hwbcymru.net::8563ab44-3948-4d3b-908a-1c48f8fcaef0" providerId="AD" clId="Web-{73BD6333-C3B4-F262-54C5-9D891974AE40}" dt="2025-09-03T10:35:52.035" v="2540" actId="1076"/>
          <ac:graphicFrameMkLst>
            <pc:docMk/>
            <pc:sldMk cId="267548333" sldId="306"/>
            <ac:graphicFrameMk id="5" creationId="{D086B187-B4F0-7F47-F48C-55980458BEB8}"/>
          </ac:graphicFrameMkLst>
        </pc:graphicFrameChg>
      </pc:sldChg>
      <pc:sldChg chg="addSp">
        <pc:chgData name="B Bevan (Llansannor CiW Primary School)" userId="S::bevanb3@hwbcymru.net::8563ab44-3948-4d3b-908a-1c48f8fcaef0" providerId="AD" clId="Web-{73BD6333-C3B4-F262-54C5-9D891974AE40}" dt="2025-09-03T09:34:30.348" v="268"/>
        <pc:sldMkLst>
          <pc:docMk/>
          <pc:sldMk cId="2766010727" sldId="307"/>
        </pc:sldMkLst>
      </pc:sldChg>
      <pc:sldChg chg="addSp modSp">
        <pc:chgData name="B Bevan (Llansannor CiW Primary School)" userId="S::bevanb3@hwbcymru.net::8563ab44-3948-4d3b-908a-1c48f8fcaef0" providerId="AD" clId="Web-{73BD6333-C3B4-F262-54C5-9D891974AE40}" dt="2025-09-03T09:52:36.525" v="281"/>
        <pc:sldMkLst>
          <pc:docMk/>
          <pc:sldMk cId="2006211191" sldId="308"/>
        </pc:sldMkLst>
        <pc:spChg chg="add mod">
          <ac:chgData name="B Bevan (Llansannor CiW Primary School)" userId="S::bevanb3@hwbcymru.net::8563ab44-3948-4d3b-908a-1c48f8fcaef0" providerId="AD" clId="Web-{73BD6333-C3B4-F262-54C5-9D891974AE40}" dt="2025-09-03T09:33:41.394" v="253" actId="20577"/>
          <ac:spMkLst>
            <pc:docMk/>
            <pc:sldMk cId="2006211191" sldId="308"/>
            <ac:spMk id="3" creationId="{CA0D7B4B-E83E-4E80-9A7C-7E126A115906}"/>
          </ac:spMkLst>
        </pc:spChg>
        <pc:spChg chg="mod">
          <ac:chgData name="B Bevan (Llansannor CiW Primary School)" userId="S::bevanb3@hwbcymru.net::8563ab44-3948-4d3b-908a-1c48f8fcaef0" providerId="AD" clId="Web-{73BD6333-C3B4-F262-54C5-9D891974AE40}" dt="2025-09-03T09:12:56.534" v="63" actId="20577"/>
          <ac:spMkLst>
            <pc:docMk/>
            <pc:sldMk cId="2006211191" sldId="308"/>
            <ac:spMk id="26" creationId="{00000000-0000-0000-0000-000000000000}"/>
          </ac:spMkLst>
        </pc:spChg>
        <pc:picChg chg="add mod">
          <ac:chgData name="B Bevan (Llansannor CiW Primary School)" userId="S::bevanb3@hwbcymru.net::8563ab44-3948-4d3b-908a-1c48f8fcaef0" providerId="AD" clId="Web-{73BD6333-C3B4-F262-54C5-9D891974AE40}" dt="2025-09-03T09:52:36.525" v="281"/>
          <ac:picMkLst>
            <pc:docMk/>
            <pc:sldMk cId="2006211191" sldId="308"/>
            <ac:picMk id="4" creationId="{2D2ABA76-1EB7-A218-8788-902220A49C8C}"/>
          </ac:picMkLst>
        </pc:picChg>
      </pc:sldChg>
      <pc:sldChg chg="addSp ord">
        <pc:chgData name="B Bevan (Llansannor CiW Primary School)" userId="S::bevanb3@hwbcymru.net::8563ab44-3948-4d3b-908a-1c48f8fcaef0" providerId="AD" clId="Web-{73BD6333-C3B4-F262-54C5-9D891974AE40}" dt="2025-09-03T09:53:22.170" v="286"/>
        <pc:sldMkLst>
          <pc:docMk/>
          <pc:sldMk cId="857830329" sldId="311"/>
        </pc:sldMkLst>
        <pc:spChg chg="add">
          <ac:chgData name="B Bevan (Llansannor CiW Primary School)" userId="S::bevanb3@hwbcymru.net::8563ab44-3948-4d3b-908a-1c48f8fcaef0" providerId="AD" clId="Web-{73BD6333-C3B4-F262-54C5-9D891974AE40}" dt="2025-09-03T09:34:39.473" v="273"/>
          <ac:spMkLst>
            <pc:docMk/>
            <pc:sldMk cId="857830329" sldId="311"/>
            <ac:spMk id="8" creationId="{3B0E0A14-C96F-56D5-02DF-A89085E17107}"/>
          </ac:spMkLst>
        </pc:spChg>
      </pc:sldChg>
      <pc:sldChg chg="addSp modSp ord">
        <pc:chgData name="B Bevan (Llansannor CiW Primary School)" userId="S::bevanb3@hwbcymru.net::8563ab44-3948-4d3b-908a-1c48f8fcaef0" providerId="AD" clId="Web-{73BD6333-C3B4-F262-54C5-9D891974AE40}" dt="2025-09-03T12:57:18.040" v="2541" actId="1076"/>
        <pc:sldMkLst>
          <pc:docMk/>
          <pc:sldMk cId="3693666810" sldId="312"/>
        </pc:sldMkLst>
        <pc:spChg chg="add mod">
          <ac:chgData name="B Bevan (Llansannor CiW Primary School)" userId="S::bevanb3@hwbcymru.net::8563ab44-3948-4d3b-908a-1c48f8fcaef0" providerId="AD" clId="Web-{73BD6333-C3B4-F262-54C5-9D891974AE40}" dt="2025-09-03T12:57:18.040" v="2541" actId="1076"/>
          <ac:spMkLst>
            <pc:docMk/>
            <pc:sldMk cId="3693666810" sldId="312"/>
            <ac:spMk id="3" creationId="{590D66D3-8D22-4146-130B-4A427237C624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34:36.020" v="271"/>
          <ac:spMkLst>
            <pc:docMk/>
            <pc:sldMk cId="3693666810" sldId="312"/>
            <ac:spMk id="4" creationId="{24023522-2BD3-AFBF-BDA5-6B48A5835068}"/>
          </ac:spMkLst>
        </pc:spChg>
        <pc:spChg chg="mod">
          <ac:chgData name="B Bevan (Llansannor CiW Primary School)" userId="S::bevanb3@hwbcymru.net::8563ab44-3948-4d3b-908a-1c48f8fcaef0" providerId="AD" clId="Web-{73BD6333-C3B4-F262-54C5-9D891974AE40}" dt="2025-09-03T10:24:42.465" v="1457" actId="1076"/>
          <ac:spMkLst>
            <pc:docMk/>
            <pc:sldMk cId="3693666810" sldId="312"/>
            <ac:spMk id="47" creationId="{E611D0DF-20D9-9956-086E-E45C5BDE6DD8}"/>
          </ac:spMkLst>
        </pc:spChg>
        <pc:picChg chg="mod">
          <ac:chgData name="B Bevan (Llansannor CiW Primary School)" userId="S::bevanb3@hwbcymru.net::8563ab44-3948-4d3b-908a-1c48f8fcaef0" providerId="AD" clId="Web-{73BD6333-C3B4-F262-54C5-9D891974AE40}" dt="2025-09-03T10:24:36.574" v="1456" actId="1076"/>
          <ac:picMkLst>
            <pc:docMk/>
            <pc:sldMk cId="3693666810" sldId="312"/>
            <ac:picMk id="1474" creationId="{A585FC0E-842B-8A8E-A608-3D0DF11A78BE}"/>
          </ac:picMkLst>
        </pc:picChg>
      </pc:sldChg>
      <pc:sldChg chg="addSp ord">
        <pc:chgData name="B Bevan (Llansannor CiW Primary School)" userId="S::bevanb3@hwbcymru.net::8563ab44-3948-4d3b-908a-1c48f8fcaef0" providerId="AD" clId="Web-{73BD6333-C3B4-F262-54C5-9D891974AE40}" dt="2025-09-03T09:53:22.170" v="287"/>
        <pc:sldMkLst>
          <pc:docMk/>
          <pc:sldMk cId="450714060" sldId="313"/>
        </pc:sldMkLst>
        <pc:spChg chg="add">
          <ac:chgData name="B Bevan (Llansannor CiW Primary School)" userId="S::bevanb3@hwbcymru.net::8563ab44-3948-4d3b-908a-1c48f8fcaef0" providerId="AD" clId="Web-{73BD6333-C3B4-F262-54C5-9D891974AE40}" dt="2025-09-03T09:34:37.723" v="272"/>
          <ac:spMkLst>
            <pc:docMk/>
            <pc:sldMk cId="450714060" sldId="313"/>
            <ac:spMk id="3" creationId="{E92B3D2B-7D83-539F-2FDC-883A7F3E1349}"/>
          </ac:spMkLst>
        </pc:spChg>
      </pc:sldChg>
      <pc:sldChg chg="addSp delSp modSp add replId">
        <pc:chgData name="B Bevan (Llansannor CiW Primary School)" userId="S::bevanb3@hwbcymru.net::8563ab44-3948-4d3b-908a-1c48f8fcaef0" providerId="AD" clId="Web-{73BD6333-C3B4-F262-54C5-9D891974AE40}" dt="2025-09-03T10:27:47.606" v="1661" actId="20577"/>
        <pc:sldMkLst>
          <pc:docMk/>
          <pc:sldMk cId="471035265" sldId="314"/>
        </pc:sldMkLst>
        <pc:spChg chg="add mod">
          <ac:chgData name="B Bevan (Llansannor CiW Primary School)" userId="S::bevanb3@hwbcymru.net::8563ab44-3948-4d3b-908a-1c48f8fcaef0" providerId="AD" clId="Web-{73BD6333-C3B4-F262-54C5-9D891974AE40}" dt="2025-09-03T10:27:47.606" v="1661" actId="20577"/>
          <ac:spMkLst>
            <pc:docMk/>
            <pc:sldMk cId="471035265" sldId="314"/>
            <ac:spMk id="2" creationId="{C6FDB783-7576-380A-C577-F88E90E7646C}"/>
          </ac:spMkLst>
        </pc:spChg>
        <pc:spChg chg="mod">
          <ac:chgData name="B Bevan (Llansannor CiW Primary School)" userId="S::bevanb3@hwbcymru.net::8563ab44-3948-4d3b-908a-1c48f8fcaef0" providerId="AD" clId="Web-{73BD6333-C3B4-F262-54C5-9D891974AE40}" dt="2025-09-03T09:54:43.701" v="322" actId="14100"/>
          <ac:spMkLst>
            <pc:docMk/>
            <pc:sldMk cId="471035265" sldId="314"/>
            <ac:spMk id="11" creationId="{0955A199-192A-1A0E-5519-23C0F03B537C}"/>
          </ac:spMkLst>
        </pc:spChg>
      </pc:sldChg>
      <pc:sldChg chg="addSp delSp modSp add replId">
        <pc:chgData name="B Bevan (Llansannor CiW Primary School)" userId="S::bevanb3@hwbcymru.net::8563ab44-3948-4d3b-908a-1c48f8fcaef0" providerId="AD" clId="Web-{73BD6333-C3B4-F262-54C5-9D891974AE40}" dt="2025-09-03T10:35:42.831" v="2539" actId="1076"/>
        <pc:sldMkLst>
          <pc:docMk/>
          <pc:sldMk cId="2413891459" sldId="315"/>
        </pc:sldMkLst>
        <pc:spChg chg="mod">
          <ac:chgData name="B Bevan (Llansannor CiW Primary School)" userId="S::bevanb3@hwbcymru.net::8563ab44-3948-4d3b-908a-1c48f8fcaef0" providerId="AD" clId="Web-{73BD6333-C3B4-F262-54C5-9D891974AE40}" dt="2025-09-03T10:22:29.105" v="1423" actId="14100"/>
          <ac:spMkLst>
            <pc:docMk/>
            <pc:sldMk cId="2413891459" sldId="315"/>
            <ac:spMk id="2" creationId="{BAF4E436-F7A5-16B2-CF10-BE77278CBFCE}"/>
          </ac:spMkLst>
        </pc:spChg>
        <pc:graphicFrameChg chg="add mod modGraphic">
          <ac:chgData name="B Bevan (Llansannor CiW Primary School)" userId="S::bevanb3@hwbcymru.net::8563ab44-3948-4d3b-908a-1c48f8fcaef0" providerId="AD" clId="Web-{73BD6333-C3B4-F262-54C5-9D891974AE40}" dt="2025-09-03T10:23:04.215" v="1433" actId="1076"/>
          <ac:graphicFrameMkLst>
            <pc:docMk/>
            <pc:sldMk cId="2413891459" sldId="315"/>
            <ac:graphicFrameMk id="7" creationId="{12C26772-3A35-E84F-971D-910D492FA8DC}"/>
          </ac:graphicFrameMkLst>
        </pc:graphicFrameChg>
        <pc:picChg chg="add mod">
          <ac:chgData name="B Bevan (Llansannor CiW Primary School)" userId="S::bevanb3@hwbcymru.net::8563ab44-3948-4d3b-908a-1c48f8fcaef0" providerId="AD" clId="Web-{73BD6333-C3B4-F262-54C5-9D891974AE40}" dt="2025-09-03T10:35:39.566" v="2538" actId="1076"/>
          <ac:picMkLst>
            <pc:docMk/>
            <pc:sldMk cId="2413891459" sldId="315"/>
            <ac:picMk id="9" creationId="{EF39D556-615D-51EE-5544-B39154149028}"/>
          </ac:picMkLst>
        </pc:picChg>
        <pc:picChg chg="add mod">
          <ac:chgData name="B Bevan (Llansannor CiW Primary School)" userId="S::bevanb3@hwbcymru.net::8563ab44-3948-4d3b-908a-1c48f8fcaef0" providerId="AD" clId="Web-{73BD6333-C3B4-F262-54C5-9D891974AE40}" dt="2025-09-03T10:35:37.706" v="2537" actId="1076"/>
          <ac:picMkLst>
            <pc:docMk/>
            <pc:sldMk cId="2413891459" sldId="315"/>
            <ac:picMk id="11" creationId="{5141C142-9F5C-12EB-CA14-E23AAEEE7FAB}"/>
          </ac:picMkLst>
        </pc:picChg>
        <pc:picChg chg="add mod modCrop">
          <ac:chgData name="B Bevan (Llansannor CiW Primary School)" userId="S::bevanb3@hwbcymru.net::8563ab44-3948-4d3b-908a-1c48f8fcaef0" providerId="AD" clId="Web-{73BD6333-C3B4-F262-54C5-9D891974AE40}" dt="2025-09-03T10:35:42.831" v="2539" actId="1076"/>
          <ac:picMkLst>
            <pc:docMk/>
            <pc:sldMk cId="2413891459" sldId="315"/>
            <ac:picMk id="12" creationId="{25B2F081-59CC-1E76-415E-3540888FA3EB}"/>
          </ac:picMkLst>
        </pc:picChg>
      </pc:sldChg>
    </pc:docChg>
  </pc:docChgLst>
  <pc:docChgLst>
    <pc:chgData name="B Bevan (Llansannor CiW Primary School)" userId="S::bevanb3@hwbcymru.net::8563ab44-3948-4d3b-908a-1c48f8fcaef0" providerId="AD" clId="Web-{F068B6D0-F0E3-55CA-25F9-3BE113D063B8}"/>
    <pc:docChg chg="addSld modSld">
      <pc:chgData name="B Bevan (Llansannor CiW Primary School)" userId="S::bevanb3@hwbcymru.net::8563ab44-3948-4d3b-908a-1c48f8fcaef0" providerId="AD" clId="Web-{F068B6D0-F0E3-55CA-25F9-3BE113D063B8}" dt="2025-09-08T20:15:28.341" v="5"/>
      <pc:docMkLst>
        <pc:docMk/>
      </pc:docMkLst>
      <pc:sldChg chg="addSp delSp modSp new mod setBg">
        <pc:chgData name="B Bevan (Llansannor CiW Primary School)" userId="S::bevanb3@hwbcymru.net::8563ab44-3948-4d3b-908a-1c48f8fcaef0" providerId="AD" clId="Web-{F068B6D0-F0E3-55CA-25F9-3BE113D063B8}" dt="2025-09-08T20:15:28.341" v="5"/>
        <pc:sldMkLst>
          <pc:docMk/>
          <pc:sldMk cId="2661202115" sldId="316"/>
        </pc:sldMkLst>
        <pc:spChg chg="del">
          <ac:chgData name="B Bevan (Llansannor CiW Primary School)" userId="S::bevanb3@hwbcymru.net::8563ab44-3948-4d3b-908a-1c48f8fcaef0" providerId="AD" clId="Web-{F068B6D0-F0E3-55CA-25F9-3BE113D063B8}" dt="2025-09-08T20:15:23.622" v="2"/>
          <ac:spMkLst>
            <pc:docMk/>
            <pc:sldMk cId="2661202115" sldId="316"/>
            <ac:spMk id="2" creationId="{0F03448C-6162-95C0-63A5-13C305C8802D}"/>
          </ac:spMkLst>
        </pc:spChg>
        <pc:spChg chg="del">
          <ac:chgData name="B Bevan (Llansannor CiW Primary School)" userId="S::bevanb3@hwbcymru.net::8563ab44-3948-4d3b-908a-1c48f8fcaef0" providerId="AD" clId="Web-{F068B6D0-F0E3-55CA-25F9-3BE113D063B8}" dt="2025-09-08T20:15:18.091" v="1"/>
          <ac:spMkLst>
            <pc:docMk/>
            <pc:sldMk cId="2661202115" sldId="316"/>
            <ac:spMk id="3" creationId="{67C8B72E-B3DB-D077-68B2-849ED4B92F26}"/>
          </ac:spMkLst>
        </pc:spChg>
        <pc:spChg chg="add">
          <ac:chgData name="B Bevan (Llansannor CiW Primary School)" userId="S::bevanb3@hwbcymru.net::8563ab44-3948-4d3b-908a-1c48f8fcaef0" providerId="AD" clId="Web-{F068B6D0-F0E3-55CA-25F9-3BE113D063B8}" dt="2025-09-08T20:15:28.341" v="5"/>
          <ac:spMkLst>
            <pc:docMk/>
            <pc:sldMk cId="2661202115" sldId="316"/>
            <ac:spMk id="9" creationId="{57845966-6EFC-468A-9CC7-BAB4B95854E7}"/>
          </ac:spMkLst>
        </pc:spChg>
        <pc:spChg chg="add">
          <ac:chgData name="B Bevan (Llansannor CiW Primary School)" userId="S::bevanb3@hwbcymru.net::8563ab44-3948-4d3b-908a-1c48f8fcaef0" providerId="AD" clId="Web-{F068B6D0-F0E3-55CA-25F9-3BE113D063B8}" dt="2025-09-08T20:15:28.341" v="5"/>
          <ac:spMkLst>
            <pc:docMk/>
            <pc:sldMk cId="2661202115" sldId="316"/>
            <ac:spMk id="13" creationId="{ADAD1991-FFD1-4E94-ABAB-7560D33008E4}"/>
          </ac:spMkLst>
        </pc:spChg>
        <pc:picChg chg="add mod ord">
          <ac:chgData name="B Bevan (Llansannor CiW Primary School)" userId="S::bevanb3@hwbcymru.net::8563ab44-3948-4d3b-908a-1c48f8fcaef0" providerId="AD" clId="Web-{F068B6D0-F0E3-55CA-25F9-3BE113D063B8}" dt="2025-09-08T20:15:28.341" v="5"/>
          <ac:picMkLst>
            <pc:docMk/>
            <pc:sldMk cId="2661202115" sldId="316"/>
            <ac:picMk id="4" creationId="{AD33044A-6A27-49D5-8B79-1B7ED6CFF185}"/>
          </ac:picMkLst>
        </pc:picChg>
        <pc:picChg chg="add">
          <ac:chgData name="B Bevan (Llansannor CiW Primary School)" userId="S::bevanb3@hwbcymru.net::8563ab44-3948-4d3b-908a-1c48f8fcaef0" providerId="AD" clId="Web-{F068B6D0-F0E3-55CA-25F9-3BE113D063B8}" dt="2025-09-08T20:15:28.341" v="5"/>
          <ac:picMkLst>
            <pc:docMk/>
            <pc:sldMk cId="2661202115" sldId="316"/>
            <ac:picMk id="11" creationId="{75554383-98AF-4A47-BB65-705FAAA4BE6A}"/>
          </ac:picMkLst>
        </pc:picChg>
      </pc:sldChg>
    </pc:docChg>
  </pc:docChgLst>
  <pc:docChgLst>
    <pc:chgData name="K Miller (Llansannor CiW Primary School)" userId="S::dicomidisk@hwbcymru.net::d05fc164-ffab-45b8-9a40-1d481345707c" providerId="AD" clId="Web-{2B679FBE-2433-F866-7CE7-DEAD23D42F49}"/>
    <pc:docChg chg="modSld">
      <pc:chgData name="K Miller (Llansannor CiW Primary School)" userId="S::dicomidisk@hwbcymru.net::d05fc164-ffab-45b8-9a40-1d481345707c" providerId="AD" clId="Web-{2B679FBE-2433-F866-7CE7-DEAD23D42F49}" dt="2024-09-08T14:30:41.239" v="289" actId="20577"/>
      <pc:docMkLst>
        <pc:docMk/>
      </pc:docMkLst>
      <pc:sldChg chg="modSp">
        <pc:chgData name="K Miller (Llansannor CiW Primary School)" userId="S::dicomidisk@hwbcymru.net::d05fc164-ffab-45b8-9a40-1d481345707c" providerId="AD" clId="Web-{2B679FBE-2433-F866-7CE7-DEAD23D42F49}" dt="2024-09-08T14:30:41.239" v="289" actId="20577"/>
        <pc:sldMkLst>
          <pc:docMk/>
          <pc:sldMk cId="566617893" sldId="296"/>
        </pc:sldMkLst>
      </pc:sldChg>
      <pc:sldChg chg="modSp">
        <pc:chgData name="K Miller (Llansannor CiW Primary School)" userId="S::dicomidisk@hwbcymru.net::d05fc164-ffab-45b8-9a40-1d481345707c" providerId="AD" clId="Web-{2B679FBE-2433-F866-7CE7-DEAD23D42F49}" dt="2024-09-08T14:29:58.410" v="279" actId="20577"/>
        <pc:sldMkLst>
          <pc:docMk/>
          <pc:sldMk cId="721710615" sldId="297"/>
        </pc:sldMkLst>
      </pc:sldChg>
      <pc:sldChg chg="modSp">
        <pc:chgData name="K Miller (Llansannor CiW Primary School)" userId="S::dicomidisk@hwbcymru.net::d05fc164-ffab-45b8-9a40-1d481345707c" providerId="AD" clId="Web-{2B679FBE-2433-F866-7CE7-DEAD23D42F49}" dt="2024-09-08T14:20:12.091" v="2" actId="20577"/>
        <pc:sldMkLst>
          <pc:docMk/>
          <pc:sldMk cId="3856561224" sldId="300"/>
        </pc:sldMkLst>
      </pc:sldChg>
      <pc:sldChg chg="modSp">
        <pc:chgData name="K Miller (Llansannor CiW Primary School)" userId="S::dicomidisk@hwbcymru.net::d05fc164-ffab-45b8-9a40-1d481345707c" providerId="AD" clId="Web-{2B679FBE-2433-F866-7CE7-DEAD23D42F49}" dt="2024-09-08T14:28:28.422" v="202" actId="20577"/>
        <pc:sldMkLst>
          <pc:docMk/>
          <pc:sldMk cId="1951545894" sldId="301"/>
        </pc:sldMkLst>
      </pc:sldChg>
      <pc:sldChg chg="modSp">
        <pc:chgData name="K Miller (Llansannor CiW Primary School)" userId="S::dicomidisk@hwbcymru.net::d05fc164-ffab-45b8-9a40-1d481345707c" providerId="AD" clId="Web-{2B679FBE-2433-F866-7CE7-DEAD23D42F49}" dt="2024-09-08T14:26:43.934" v="142" actId="20577"/>
        <pc:sldMkLst>
          <pc:docMk/>
          <pc:sldMk cId="1801960076" sldId="303"/>
        </pc:sldMkLst>
      </pc:sldChg>
    </pc:docChg>
  </pc:docChgLst>
  <pc:docChgLst>
    <pc:chgData name="B Bevan (Llansannor CiW Primary School)" userId="S::bevanb3@hwbcymru.net::8563ab44-3948-4d3b-908a-1c48f8fcaef0" providerId="AD" clId="Web-{2BEC0B1B-53B3-F74D-7989-39E0672ADBB2}"/>
    <pc:docChg chg="addSld delSld modSld">
      <pc:chgData name="B Bevan (Llansannor CiW Primary School)" userId="S::bevanb3@hwbcymru.net::8563ab44-3948-4d3b-908a-1c48f8fcaef0" providerId="AD" clId="Web-{2BEC0B1B-53B3-F74D-7989-39E0672ADBB2}" dt="2025-09-03T09:09:14.791" v="736" actId="20577"/>
      <pc:docMkLst>
        <pc:docMk/>
      </pc:docMkLst>
      <pc:sldChg chg="modSp">
        <pc:chgData name="B Bevan (Llansannor CiW Primary School)" userId="S::bevanb3@hwbcymru.net::8563ab44-3948-4d3b-908a-1c48f8fcaef0" providerId="AD" clId="Web-{2BEC0B1B-53B3-F74D-7989-39E0672ADBB2}" dt="2025-09-03T08:33:28.402" v="2" actId="20577"/>
        <pc:sldMkLst>
          <pc:docMk/>
          <pc:sldMk cId="4097101563" sldId="256"/>
        </pc:sldMkLst>
        <pc:spChg chg="mod">
          <ac:chgData name="B Bevan (Llansannor CiW Primary School)" userId="S::bevanb3@hwbcymru.net::8563ab44-3948-4d3b-908a-1c48f8fcaef0" providerId="AD" clId="Web-{2BEC0B1B-53B3-F74D-7989-39E0672ADBB2}" dt="2025-09-03T08:33:28.402" v="2" actId="20577"/>
          <ac:spMkLst>
            <pc:docMk/>
            <pc:sldMk cId="4097101563" sldId="256"/>
            <ac:spMk id="3" creationId="{00000000-0000-0000-0000-000000000000}"/>
          </ac:spMkLst>
        </pc:spChg>
      </pc:sldChg>
      <pc:sldChg chg="addSp delSp modSp">
        <pc:chgData name="B Bevan (Llansannor CiW Primary School)" userId="S::bevanb3@hwbcymru.net::8563ab44-3948-4d3b-908a-1c48f8fcaef0" providerId="AD" clId="Web-{2BEC0B1B-53B3-F74D-7989-39E0672ADBB2}" dt="2025-09-03T09:08:18.056" v="719"/>
        <pc:sldMkLst>
          <pc:docMk/>
          <pc:sldMk cId="322697148" sldId="268"/>
        </pc:sldMkLst>
        <pc:spChg chg="mod">
          <ac:chgData name="B Bevan (Llansannor CiW Primary School)" userId="S::bevanb3@hwbcymru.net::8563ab44-3948-4d3b-908a-1c48f8fcaef0" providerId="AD" clId="Web-{2BEC0B1B-53B3-F74D-7989-39E0672ADBB2}" dt="2025-09-03T09:08:18.056" v="719"/>
          <ac:spMkLst>
            <pc:docMk/>
            <pc:sldMk cId="322697148" sldId="268"/>
            <ac:spMk id="2" creationId="{00000000-0000-0000-0000-000000000000}"/>
          </ac:spMkLst>
        </pc:spChg>
        <pc:spChg chg="mod">
          <ac:chgData name="B Bevan (Llansannor CiW Primary School)" userId="S::bevanb3@hwbcymru.net::8563ab44-3948-4d3b-908a-1c48f8fcaef0" providerId="AD" clId="Web-{2BEC0B1B-53B3-F74D-7989-39E0672ADBB2}" dt="2025-09-03T09:08:18.056" v="719"/>
          <ac:spMkLst>
            <pc:docMk/>
            <pc:sldMk cId="322697148" sldId="268"/>
            <ac:spMk id="3" creationId="{00000000-0000-0000-0000-000000000000}"/>
          </ac:spMkLst>
        </pc:spChg>
        <pc:spChg chg="add">
          <ac:chgData name="B Bevan (Llansannor CiW Primary School)" userId="S::bevanb3@hwbcymru.net::8563ab44-3948-4d3b-908a-1c48f8fcaef0" providerId="AD" clId="Web-{2BEC0B1B-53B3-F74D-7989-39E0672ADBB2}" dt="2025-09-03T09:08:18.056" v="719"/>
          <ac:spMkLst>
            <pc:docMk/>
            <pc:sldMk cId="322697148" sldId="268"/>
            <ac:spMk id="19" creationId="{D2B783EE-0239-4717-BBEA-8C9EAC61C824}"/>
          </ac:spMkLst>
        </pc:spChg>
        <pc:spChg chg="add">
          <ac:chgData name="B Bevan (Llansannor CiW Primary School)" userId="S::bevanb3@hwbcymru.net::8563ab44-3948-4d3b-908a-1c48f8fcaef0" providerId="AD" clId="Web-{2BEC0B1B-53B3-F74D-7989-39E0672ADBB2}" dt="2025-09-03T09:08:18.056" v="719"/>
          <ac:spMkLst>
            <pc:docMk/>
            <pc:sldMk cId="322697148" sldId="268"/>
            <ac:spMk id="21" creationId="{A7B99495-F43F-4D80-A44F-2CB4764EB90B}"/>
          </ac:spMkLst>
        </pc:spChg>
        <pc:spChg chg="add">
          <ac:chgData name="B Bevan (Llansannor CiW Primary School)" userId="S::bevanb3@hwbcymru.net::8563ab44-3948-4d3b-908a-1c48f8fcaef0" providerId="AD" clId="Web-{2BEC0B1B-53B3-F74D-7989-39E0672ADBB2}" dt="2025-09-03T09:08:18.056" v="719"/>
          <ac:spMkLst>
            <pc:docMk/>
            <pc:sldMk cId="322697148" sldId="268"/>
            <ac:spMk id="23" creationId="{70BEB1E7-2F88-40BC-B73D-42E5B6F80BFC}"/>
          </ac:spMkLst>
        </pc:spChg>
        <pc:picChg chg="add mod">
          <ac:chgData name="B Bevan (Llansannor CiW Primary School)" userId="S::bevanb3@hwbcymru.net::8563ab44-3948-4d3b-908a-1c48f8fcaef0" providerId="AD" clId="Web-{2BEC0B1B-53B3-F74D-7989-39E0672ADBB2}" dt="2025-09-03T09:08:18.056" v="719"/>
          <ac:picMkLst>
            <pc:docMk/>
            <pc:sldMk cId="322697148" sldId="268"/>
            <ac:picMk id="4" creationId="{E677D87E-74E9-EC68-1B71-B8DF13CF3473}"/>
          </ac:picMkLst>
        </pc:picChg>
        <pc:picChg chg="mod ord">
          <ac:chgData name="B Bevan (Llansannor CiW Primary School)" userId="S::bevanb3@hwbcymru.net::8563ab44-3948-4d3b-908a-1c48f8fcaef0" providerId="AD" clId="Web-{2BEC0B1B-53B3-F74D-7989-39E0672ADBB2}" dt="2025-09-03T09:08:18.056" v="719"/>
          <ac:picMkLst>
            <pc:docMk/>
            <pc:sldMk cId="322697148" sldId="268"/>
            <ac:picMk id="5" creationId="{F3E238A3-9859-420B-8653-460E15FD4C93}"/>
          </ac:picMkLst>
        </pc:picChg>
      </pc:sldChg>
      <pc:sldChg chg="modSp">
        <pc:chgData name="B Bevan (Llansannor CiW Primary School)" userId="S::bevanb3@hwbcymru.net::8563ab44-3948-4d3b-908a-1c48f8fcaef0" providerId="AD" clId="Web-{2BEC0B1B-53B3-F74D-7989-39E0672ADBB2}" dt="2025-09-03T08:44:56.487" v="183" actId="20577"/>
        <pc:sldMkLst>
          <pc:docMk/>
          <pc:sldMk cId="2503717362" sldId="269"/>
        </pc:sldMkLst>
      </pc:sldChg>
      <pc:sldChg chg="modSp">
        <pc:chgData name="B Bevan (Llansannor CiW Primary School)" userId="S::bevanb3@hwbcymru.net::8563ab44-3948-4d3b-908a-1c48f8fcaef0" providerId="AD" clId="Web-{2BEC0B1B-53B3-F74D-7989-39E0672ADBB2}" dt="2025-09-03T08:42:41.707" v="133" actId="20577"/>
        <pc:sldMkLst>
          <pc:docMk/>
          <pc:sldMk cId="725864119" sldId="282"/>
        </pc:sldMkLst>
        <pc:spChg chg="mod">
          <ac:chgData name="B Bevan (Llansannor CiW Primary School)" userId="S::bevanb3@hwbcymru.net::8563ab44-3948-4d3b-908a-1c48f8fcaef0" providerId="AD" clId="Web-{2BEC0B1B-53B3-F74D-7989-39E0672ADBB2}" dt="2025-09-03T08:42:41.707" v="133" actId="20577"/>
          <ac:spMkLst>
            <pc:docMk/>
            <pc:sldMk cId="725864119" sldId="282"/>
            <ac:spMk id="3" creationId="{EF127292-818E-6C8D-0331-EF18F12557E8}"/>
          </ac:spMkLst>
        </pc:spChg>
      </pc:sldChg>
      <pc:sldChg chg="modSp">
        <pc:chgData name="B Bevan (Llansannor CiW Primary School)" userId="S::bevanb3@hwbcymru.net::8563ab44-3948-4d3b-908a-1c48f8fcaef0" providerId="AD" clId="Web-{2BEC0B1B-53B3-F74D-7989-39E0672ADBB2}" dt="2025-09-03T08:41:38.945" v="106" actId="20577"/>
        <pc:sldMkLst>
          <pc:docMk/>
          <pc:sldMk cId="2749850141" sldId="287"/>
        </pc:sldMkLst>
        <pc:spChg chg="mod">
          <ac:chgData name="B Bevan (Llansannor CiW Primary School)" userId="S::bevanb3@hwbcymru.net::8563ab44-3948-4d3b-908a-1c48f8fcaef0" providerId="AD" clId="Web-{2BEC0B1B-53B3-F74D-7989-39E0672ADBB2}" dt="2025-09-03T08:41:38.945" v="106" actId="20577"/>
          <ac:spMkLst>
            <pc:docMk/>
            <pc:sldMk cId="2749850141" sldId="287"/>
            <ac:spMk id="3" creationId="{C1CCD4A4-6075-2E81-CAE7-5CF85416682C}"/>
          </ac:spMkLst>
        </pc:spChg>
      </pc:sldChg>
      <pc:sldChg chg="modSp">
        <pc:chgData name="B Bevan (Llansannor CiW Primary School)" userId="S::bevanb3@hwbcymru.net::8563ab44-3948-4d3b-908a-1c48f8fcaef0" providerId="AD" clId="Web-{2BEC0B1B-53B3-F74D-7989-39E0672ADBB2}" dt="2025-09-03T08:40:14.833" v="104" actId="20577"/>
        <pc:sldMkLst>
          <pc:docMk/>
          <pc:sldMk cId="786838771" sldId="290"/>
        </pc:sldMkLst>
        <pc:spChg chg="mod">
          <ac:chgData name="B Bevan (Llansannor CiW Primary School)" userId="S::bevanb3@hwbcymru.net::8563ab44-3948-4d3b-908a-1c48f8fcaef0" providerId="AD" clId="Web-{2BEC0B1B-53B3-F74D-7989-39E0672ADBB2}" dt="2025-09-03T08:40:14.833" v="104" actId="20577"/>
          <ac:spMkLst>
            <pc:docMk/>
            <pc:sldMk cId="786838771" sldId="290"/>
            <ac:spMk id="3" creationId="{19F9C753-498E-C131-C113-3E4B12A48912}"/>
          </ac:spMkLst>
        </pc:spChg>
      </pc:sldChg>
      <pc:sldChg chg="modSp">
        <pc:chgData name="B Bevan (Llansannor CiW Primary School)" userId="S::bevanb3@hwbcymru.net::8563ab44-3948-4d3b-908a-1c48f8fcaef0" providerId="AD" clId="Web-{2BEC0B1B-53B3-F74D-7989-39E0672ADBB2}" dt="2025-09-03T09:09:14.791" v="736" actId="20577"/>
        <pc:sldMkLst>
          <pc:docMk/>
          <pc:sldMk cId="566617893" sldId="296"/>
        </pc:sldMkLst>
        <pc:spChg chg="mod">
          <ac:chgData name="B Bevan (Llansannor CiW Primary School)" userId="S::bevanb3@hwbcymru.net::8563ab44-3948-4d3b-908a-1c48f8fcaef0" providerId="AD" clId="Web-{2BEC0B1B-53B3-F74D-7989-39E0672ADBB2}" dt="2025-09-03T09:09:14.791" v="736" actId="20577"/>
          <ac:spMkLst>
            <pc:docMk/>
            <pc:sldMk cId="566617893" sldId="296"/>
            <ac:spMk id="3" creationId="{00000000-0000-0000-0000-000000000000}"/>
          </ac:spMkLst>
        </pc:spChg>
      </pc:sldChg>
      <pc:sldChg chg="addSp delSp modSp">
        <pc:chgData name="B Bevan (Llansannor CiW Primary School)" userId="S::bevanb3@hwbcymru.net::8563ab44-3948-4d3b-908a-1c48f8fcaef0" providerId="AD" clId="Web-{2BEC0B1B-53B3-F74D-7989-39E0672ADBB2}" dt="2025-09-03T08:37:22.113" v="79"/>
        <pc:sldMkLst>
          <pc:docMk/>
          <pc:sldMk cId="535445340" sldId="298"/>
        </pc:sldMkLst>
      </pc:sldChg>
      <pc:sldChg chg="addSp modSp del">
        <pc:chgData name="B Bevan (Llansannor CiW Primary School)" userId="S::bevanb3@hwbcymru.net::8563ab44-3948-4d3b-908a-1c48f8fcaef0" providerId="AD" clId="Web-{2BEC0B1B-53B3-F74D-7989-39E0672ADBB2}" dt="2025-09-03T08:58:06.401" v="603"/>
        <pc:sldMkLst>
          <pc:docMk/>
          <pc:sldMk cId="2733705513" sldId="305"/>
        </pc:sldMkLst>
      </pc:sldChg>
      <pc:sldChg chg="addSp delSp modSp">
        <pc:chgData name="B Bevan (Llansannor CiW Primary School)" userId="S::bevanb3@hwbcymru.net::8563ab44-3948-4d3b-908a-1c48f8fcaef0" providerId="AD" clId="Web-{2BEC0B1B-53B3-F74D-7989-39E0672ADBB2}" dt="2025-09-03T09:07:40.399" v="716" actId="1076"/>
        <pc:sldMkLst>
          <pc:docMk/>
          <pc:sldMk cId="267548333" sldId="306"/>
        </pc:sldMkLst>
        <pc:spChg chg="mod">
          <ac:chgData name="B Bevan (Llansannor CiW Primary School)" userId="S::bevanb3@hwbcymru.net::8563ab44-3948-4d3b-908a-1c48f8fcaef0" providerId="AD" clId="Web-{2BEC0B1B-53B3-F74D-7989-39E0672ADBB2}" dt="2025-09-03T09:06:49.868" v="712" actId="20577"/>
          <ac:spMkLst>
            <pc:docMk/>
            <pc:sldMk cId="267548333" sldId="306"/>
            <ac:spMk id="2" creationId="{00000000-0000-0000-0000-000000000000}"/>
          </ac:spMkLst>
        </pc:spChg>
        <pc:spChg chg="add">
          <ac:chgData name="B Bevan (Llansannor CiW Primary School)" userId="S::bevanb3@hwbcymru.net::8563ab44-3948-4d3b-908a-1c48f8fcaef0" providerId="AD" clId="Web-{2BEC0B1B-53B3-F74D-7989-39E0672ADBB2}" dt="2025-09-03T09:06:15.930" v="702"/>
          <ac:spMkLst>
            <pc:docMk/>
            <pc:sldMk cId="267548333" sldId="306"/>
            <ac:spMk id="2943" creationId="{D009D6D5-DAC2-4A8B-A17A-E206B9012D09}"/>
          </ac:spMkLst>
        </pc:spChg>
        <pc:graphicFrameChg chg="mod ord modGraphic">
          <ac:chgData name="B Bevan (Llansannor CiW Primary School)" userId="S::bevanb3@hwbcymru.net::8563ab44-3948-4d3b-908a-1c48f8fcaef0" providerId="AD" clId="Web-{2BEC0B1B-53B3-F74D-7989-39E0672ADBB2}" dt="2025-09-03T09:07:40.399" v="716" actId="1076"/>
          <ac:graphicFrameMkLst>
            <pc:docMk/>
            <pc:sldMk cId="267548333" sldId="306"/>
            <ac:graphicFrameMk id="5" creationId="{D086B187-B4F0-7F47-F48C-55980458BEB8}"/>
          </ac:graphicFrameMkLst>
        </pc:graphicFrameChg>
        <pc:picChg chg="add mod">
          <ac:chgData name="B Bevan (Llansannor CiW Primary School)" userId="S::bevanb3@hwbcymru.net::8563ab44-3948-4d3b-908a-1c48f8fcaef0" providerId="AD" clId="Web-{2BEC0B1B-53B3-F74D-7989-39E0672ADBB2}" dt="2025-09-03T09:06:15.930" v="702"/>
          <ac:picMkLst>
            <pc:docMk/>
            <pc:sldMk cId="267548333" sldId="306"/>
            <ac:picMk id="2938" creationId="{DAAB24EA-3594-9937-274B-4AF38172B6D5}"/>
          </ac:picMkLst>
        </pc:picChg>
      </pc:sldChg>
      <pc:sldChg chg="modSp">
        <pc:chgData name="B Bevan (Llansannor CiW Primary School)" userId="S::bevanb3@hwbcymru.net::8563ab44-3948-4d3b-908a-1c48f8fcaef0" providerId="AD" clId="Web-{2BEC0B1B-53B3-F74D-7989-39E0672ADBB2}" dt="2025-09-03T08:35:36.361" v="74" actId="20577"/>
        <pc:sldMkLst>
          <pc:docMk/>
          <pc:sldMk cId="2006211191" sldId="308"/>
        </pc:sldMkLst>
        <pc:spChg chg="mod">
          <ac:chgData name="B Bevan (Llansannor CiW Primary School)" userId="S::bevanb3@hwbcymru.net::8563ab44-3948-4d3b-908a-1c48f8fcaef0" providerId="AD" clId="Web-{2BEC0B1B-53B3-F74D-7989-39E0672ADBB2}" dt="2025-09-03T08:34:01.185" v="7" actId="20577"/>
          <ac:spMkLst>
            <pc:docMk/>
            <pc:sldMk cId="2006211191" sldId="308"/>
            <ac:spMk id="2" creationId="{00000000-0000-0000-0000-000000000000}"/>
          </ac:spMkLst>
        </pc:spChg>
        <pc:spChg chg="mod">
          <ac:chgData name="B Bevan (Llansannor CiW Primary School)" userId="S::bevanb3@hwbcymru.net::8563ab44-3948-4d3b-908a-1c48f8fcaef0" providerId="AD" clId="Web-{2BEC0B1B-53B3-F74D-7989-39E0672ADBB2}" dt="2025-09-03T08:35:36.361" v="74" actId="20577"/>
          <ac:spMkLst>
            <pc:docMk/>
            <pc:sldMk cId="2006211191" sldId="308"/>
            <ac:spMk id="26" creationId="{00000000-0000-0000-0000-000000000000}"/>
          </ac:spMkLst>
        </pc:spChg>
      </pc:sldChg>
      <pc:sldChg chg="del">
        <pc:chgData name="B Bevan (Llansannor CiW Primary School)" userId="S::bevanb3@hwbcymru.net::8563ab44-3948-4d3b-908a-1c48f8fcaef0" providerId="AD" clId="Web-{2BEC0B1B-53B3-F74D-7989-39E0672ADBB2}" dt="2025-09-03T08:45:37.835" v="184"/>
        <pc:sldMkLst>
          <pc:docMk/>
          <pc:sldMk cId="4199228858" sldId="310"/>
        </pc:sldMkLst>
      </pc:sldChg>
      <pc:sldChg chg="addSp delSp modSp">
        <pc:chgData name="B Bevan (Llansannor CiW Primary School)" userId="S::bevanb3@hwbcymru.net::8563ab44-3948-4d3b-908a-1c48f8fcaef0" providerId="AD" clId="Web-{2BEC0B1B-53B3-F74D-7989-39E0672ADBB2}" dt="2025-09-03T09:02:19.786" v="668" actId="20577"/>
        <pc:sldMkLst>
          <pc:docMk/>
          <pc:sldMk cId="857830329" sldId="311"/>
        </pc:sldMkLst>
        <pc:spChg chg="mod">
          <ac:chgData name="B Bevan (Llansannor CiW Primary School)" userId="S::bevanb3@hwbcymru.net::8563ab44-3948-4d3b-908a-1c48f8fcaef0" providerId="AD" clId="Web-{2BEC0B1B-53B3-F74D-7989-39E0672ADBB2}" dt="2025-09-03T09:01:57.708" v="656" actId="1076"/>
          <ac:spMkLst>
            <pc:docMk/>
            <pc:sldMk cId="857830329" sldId="311"/>
            <ac:spMk id="2" creationId="{00000000-0000-0000-0000-000000000000}"/>
          </ac:spMkLst>
        </pc:spChg>
        <pc:spChg chg="mod">
          <ac:chgData name="B Bevan (Llansannor CiW Primary School)" userId="S::bevanb3@hwbcymru.net::8563ab44-3948-4d3b-908a-1c48f8fcaef0" providerId="AD" clId="Web-{2BEC0B1B-53B3-F74D-7989-39E0672ADBB2}" dt="2025-09-03T09:02:19.786" v="668" actId="20577"/>
          <ac:spMkLst>
            <pc:docMk/>
            <pc:sldMk cId="857830329" sldId="311"/>
            <ac:spMk id="3" creationId="{00000000-0000-0000-0000-000000000000}"/>
          </ac:spMkLst>
        </pc:spChg>
        <pc:spChg chg="add">
          <ac:chgData name="B Bevan (Llansannor CiW Primary School)" userId="S::bevanb3@hwbcymru.net::8563ab44-3948-4d3b-908a-1c48f8fcaef0" providerId="AD" clId="Web-{2BEC0B1B-53B3-F74D-7989-39E0672ADBB2}" dt="2025-09-03T09:01:29.535" v="648"/>
          <ac:spMkLst>
            <pc:docMk/>
            <pc:sldMk cId="857830329" sldId="311"/>
            <ac:spMk id="17" creationId="{AD96FDFD-4E42-4A06-B8B5-768A1DB9C2A9}"/>
          </ac:spMkLst>
        </pc:spChg>
        <pc:picChg chg="add mod ord">
          <ac:chgData name="B Bevan (Llansannor CiW Primary School)" userId="S::bevanb3@hwbcymru.net::8563ab44-3948-4d3b-908a-1c48f8fcaef0" providerId="AD" clId="Web-{2BEC0B1B-53B3-F74D-7989-39E0672ADBB2}" dt="2025-09-03T09:01:29.535" v="648"/>
          <ac:picMkLst>
            <pc:docMk/>
            <pc:sldMk cId="857830329" sldId="311"/>
            <ac:picMk id="4" creationId="{D3D32E95-7483-5AD2-78CB-ED4ED5D77B74}"/>
          </ac:picMkLst>
        </pc:picChg>
        <pc:picChg chg="add mod ord">
          <ac:chgData name="B Bevan (Llansannor CiW Primary School)" userId="S::bevanb3@hwbcymru.net::8563ab44-3948-4d3b-908a-1c48f8fcaef0" providerId="AD" clId="Web-{2BEC0B1B-53B3-F74D-7989-39E0672ADBB2}" dt="2025-09-03T09:01:29.535" v="648"/>
          <ac:picMkLst>
            <pc:docMk/>
            <pc:sldMk cId="857830329" sldId="311"/>
            <ac:picMk id="5" creationId="{EF6D815C-5091-7175-5BF4-B7F6376139E0}"/>
          </ac:picMkLst>
        </pc:picChg>
        <pc:picChg chg="add mod">
          <ac:chgData name="B Bevan (Llansannor CiW Primary School)" userId="S::bevanb3@hwbcymru.net::8563ab44-3948-4d3b-908a-1c48f8fcaef0" providerId="AD" clId="Web-{2BEC0B1B-53B3-F74D-7989-39E0672ADBB2}" dt="2025-09-03T09:01:29.535" v="648"/>
          <ac:picMkLst>
            <pc:docMk/>
            <pc:sldMk cId="857830329" sldId="311"/>
            <ac:picMk id="6" creationId="{E846793C-C5D3-1953-7BCC-BA439269FFC6}"/>
          </ac:picMkLst>
        </pc:picChg>
      </pc:sldChg>
      <pc:sldChg chg="addSp delSp modSp add replId">
        <pc:chgData name="B Bevan (Llansannor CiW Primary School)" userId="S::bevanb3@hwbcymru.net::8563ab44-3948-4d3b-908a-1c48f8fcaef0" providerId="AD" clId="Web-{2BEC0B1B-53B3-F74D-7989-39E0672ADBB2}" dt="2025-09-03T09:05:24.007" v="700" actId="20577"/>
        <pc:sldMkLst>
          <pc:docMk/>
          <pc:sldMk cId="3693666810" sldId="312"/>
        </pc:sldMkLst>
        <pc:spChg chg="add mod">
          <ac:chgData name="B Bevan (Llansannor CiW Primary School)" userId="S::bevanb3@hwbcymru.net::8563ab44-3948-4d3b-908a-1c48f8fcaef0" providerId="AD" clId="Web-{2BEC0B1B-53B3-F74D-7989-39E0672ADBB2}" dt="2025-09-03T09:05:24.007" v="700" actId="20577"/>
          <ac:spMkLst>
            <pc:docMk/>
            <pc:sldMk cId="3693666810" sldId="312"/>
            <ac:spMk id="47" creationId="{E611D0DF-20D9-9956-086E-E45C5BDE6DD8}"/>
          </ac:spMkLst>
        </pc:spChg>
        <pc:picChg chg="add mod">
          <ac:chgData name="B Bevan (Llansannor CiW Primary School)" userId="S::bevanb3@hwbcymru.net::8563ab44-3948-4d3b-908a-1c48f8fcaef0" providerId="AD" clId="Web-{2BEC0B1B-53B3-F74D-7989-39E0672ADBB2}" dt="2025-09-03T09:05:18.414" v="699" actId="1076"/>
          <ac:picMkLst>
            <pc:docMk/>
            <pc:sldMk cId="3693666810" sldId="312"/>
            <ac:picMk id="48" creationId="{B3DA9B32-A615-851F-2958-851C769CE33D}"/>
          </ac:picMkLst>
        </pc:picChg>
        <pc:picChg chg="mod">
          <ac:chgData name="B Bevan (Llansannor CiW Primary School)" userId="S::bevanb3@hwbcymru.net::8563ab44-3948-4d3b-908a-1c48f8fcaef0" providerId="AD" clId="Web-{2BEC0B1B-53B3-F74D-7989-39E0672ADBB2}" dt="2025-09-03T08:52:29.822" v="292" actId="1076"/>
          <ac:picMkLst>
            <pc:docMk/>
            <pc:sldMk cId="3693666810" sldId="312"/>
            <ac:picMk id="1474" creationId="{A585FC0E-842B-8A8E-A608-3D0DF11A78BE}"/>
          </ac:picMkLst>
        </pc:picChg>
      </pc:sldChg>
      <pc:sldChg chg="addSp delSp modSp add replId">
        <pc:chgData name="B Bevan (Llansannor CiW Primary School)" userId="S::bevanb3@hwbcymru.net::8563ab44-3948-4d3b-908a-1c48f8fcaef0" providerId="AD" clId="Web-{2BEC0B1B-53B3-F74D-7989-39E0672ADBB2}" dt="2025-09-03T09:03:49.303" v="694"/>
        <pc:sldMkLst>
          <pc:docMk/>
          <pc:sldMk cId="450714060" sldId="313"/>
        </pc:sldMkLst>
        <pc:spChg chg="add mod">
          <ac:chgData name="B Bevan (Llansannor CiW Primary School)" userId="S::bevanb3@hwbcymru.net::8563ab44-3948-4d3b-908a-1c48f8fcaef0" providerId="AD" clId="Web-{2BEC0B1B-53B3-F74D-7989-39E0672ADBB2}" dt="2025-09-03T09:03:04.631" v="675" actId="1076"/>
          <ac:spMkLst>
            <pc:docMk/>
            <pc:sldMk cId="450714060" sldId="313"/>
            <ac:spMk id="11" creationId="{106D374C-67DF-B329-6145-F810B0399E99}"/>
          </ac:spMkLst>
        </pc:spChg>
        <pc:graphicFrameChg chg="mod modGraphic">
          <ac:chgData name="B Bevan (Llansannor CiW Primary School)" userId="S::bevanb3@hwbcymru.net::8563ab44-3948-4d3b-908a-1c48f8fcaef0" providerId="AD" clId="Web-{2BEC0B1B-53B3-F74D-7989-39E0672ADBB2}" dt="2025-09-03T09:03:49.303" v="694"/>
          <ac:graphicFrameMkLst>
            <pc:docMk/>
            <pc:sldMk cId="450714060" sldId="313"/>
            <ac:graphicFrameMk id="5" creationId="{C7D3F71C-8CAC-55FC-80C9-82279FEABF9D}"/>
          </ac:graphicFrameMkLst>
        </pc:graphicFrameChg>
        <pc:picChg chg="add mod ord">
          <ac:chgData name="B Bevan (Llansannor CiW Primary School)" userId="S::bevanb3@hwbcymru.net::8563ab44-3948-4d3b-908a-1c48f8fcaef0" providerId="AD" clId="Web-{2BEC0B1B-53B3-F74D-7989-39E0672ADBB2}" dt="2025-09-03T09:03:35.960" v="679" actId="14100"/>
          <ac:picMkLst>
            <pc:docMk/>
            <pc:sldMk cId="450714060" sldId="313"/>
            <ac:picMk id="13" creationId="{ECD8025F-451F-8502-A43B-298552E8A23B}"/>
          </ac:picMkLst>
        </pc:picChg>
      </pc:sldChg>
    </pc:docChg>
  </pc:docChgLst>
  <pc:docChgLst>
    <pc:chgData name="B Bevan (Llansannor CiW Primary School)" userId="S::bevanb3@hwbcymru.net::8563ab44-3948-4d3b-908a-1c48f8fcaef0" providerId="AD" clId="Web-{79AEEC91-F07E-FDC4-1113-6987F40D37DA}"/>
    <pc:docChg chg="delSld modSld">
      <pc:chgData name="B Bevan (Llansannor CiW Primary School)" userId="S::bevanb3@hwbcymru.net::8563ab44-3948-4d3b-908a-1c48f8fcaef0" providerId="AD" clId="Web-{79AEEC91-F07E-FDC4-1113-6987F40D37DA}" dt="2024-09-10T10:34:15.554" v="27" actId="20577"/>
      <pc:docMkLst>
        <pc:docMk/>
      </pc:docMkLst>
      <pc:sldChg chg="del">
        <pc:chgData name="B Bevan (Llansannor CiW Primary School)" userId="S::bevanb3@hwbcymru.net::8563ab44-3948-4d3b-908a-1c48f8fcaef0" providerId="AD" clId="Web-{79AEEC91-F07E-FDC4-1113-6987F40D37DA}" dt="2024-09-10T10:31:54.080" v="1"/>
        <pc:sldMkLst>
          <pc:docMk/>
          <pc:sldMk cId="354357638" sldId="267"/>
        </pc:sldMkLst>
      </pc:sldChg>
      <pc:sldChg chg="modSp">
        <pc:chgData name="B Bevan (Llansannor CiW Primary School)" userId="S::bevanb3@hwbcymru.net::8563ab44-3948-4d3b-908a-1c48f8fcaef0" providerId="AD" clId="Web-{79AEEC91-F07E-FDC4-1113-6987F40D37DA}" dt="2024-09-10T10:34:15.554" v="27" actId="20577"/>
        <pc:sldMkLst>
          <pc:docMk/>
          <pc:sldMk cId="322697148" sldId="268"/>
        </pc:sldMkLst>
      </pc:sldChg>
      <pc:sldChg chg="modSp">
        <pc:chgData name="B Bevan (Llansannor CiW Primary School)" userId="S::bevanb3@hwbcymru.net::8563ab44-3948-4d3b-908a-1c48f8fcaef0" providerId="AD" clId="Web-{79AEEC91-F07E-FDC4-1113-6987F40D37DA}" dt="2024-09-10T10:32:10.987" v="3" actId="20577"/>
        <pc:sldMkLst>
          <pc:docMk/>
          <pc:sldMk cId="3901686027" sldId="285"/>
        </pc:sldMkLst>
      </pc:sldChg>
      <pc:sldChg chg="del">
        <pc:chgData name="B Bevan (Llansannor CiW Primary School)" userId="S::bevanb3@hwbcymru.net::8563ab44-3948-4d3b-908a-1c48f8fcaef0" providerId="AD" clId="Web-{79AEEC91-F07E-FDC4-1113-6987F40D37DA}" dt="2024-09-10T10:32:25.300" v="6"/>
        <pc:sldMkLst>
          <pc:docMk/>
          <pc:sldMk cId="1104822977" sldId="292"/>
        </pc:sldMkLst>
      </pc:sldChg>
      <pc:sldChg chg="del">
        <pc:chgData name="B Bevan (Llansannor CiW Primary School)" userId="S::bevanb3@hwbcymru.net::8563ab44-3948-4d3b-908a-1c48f8fcaef0" providerId="AD" clId="Web-{79AEEC91-F07E-FDC4-1113-6987F40D37DA}" dt="2024-09-10T10:32:34.628" v="7"/>
        <pc:sldMkLst>
          <pc:docMk/>
          <pc:sldMk cId="1715937054" sldId="294"/>
        </pc:sldMkLst>
      </pc:sldChg>
      <pc:sldChg chg="modSp">
        <pc:chgData name="B Bevan (Llansannor CiW Primary School)" userId="S::bevanb3@hwbcymru.net::8563ab44-3948-4d3b-908a-1c48f8fcaef0" providerId="AD" clId="Web-{79AEEC91-F07E-FDC4-1113-6987F40D37DA}" dt="2024-09-10T10:34:04.866" v="22" actId="1076"/>
        <pc:sldMkLst>
          <pc:docMk/>
          <pc:sldMk cId="721710615" sldId="297"/>
        </pc:sldMkLst>
      </pc:sldChg>
      <pc:sldChg chg="del">
        <pc:chgData name="B Bevan (Llansannor CiW Primary School)" userId="S::bevanb3@hwbcymru.net::8563ab44-3948-4d3b-908a-1c48f8fcaef0" providerId="AD" clId="Web-{79AEEC91-F07E-FDC4-1113-6987F40D37DA}" dt="2024-09-10T10:31:52.236" v="0"/>
        <pc:sldMkLst>
          <pc:docMk/>
          <pc:sldMk cId="3856561224" sldId="300"/>
        </pc:sldMkLst>
      </pc:sldChg>
      <pc:sldChg chg="del">
        <pc:chgData name="B Bevan (Llansannor CiW Primary School)" userId="S::bevanb3@hwbcymru.net::8563ab44-3948-4d3b-908a-1c48f8fcaef0" providerId="AD" clId="Web-{79AEEC91-F07E-FDC4-1113-6987F40D37DA}" dt="2024-09-10T10:32:21.956" v="5"/>
        <pc:sldMkLst>
          <pc:docMk/>
          <pc:sldMk cId="1951545894" sldId="301"/>
        </pc:sldMkLst>
      </pc:sldChg>
      <pc:sldChg chg="del">
        <pc:chgData name="B Bevan (Llansannor CiW Primary School)" userId="S::bevanb3@hwbcymru.net::8563ab44-3948-4d3b-908a-1c48f8fcaef0" providerId="AD" clId="Web-{79AEEC91-F07E-FDC4-1113-6987F40D37DA}" dt="2024-09-10T10:32:21.346" v="4"/>
        <pc:sldMkLst>
          <pc:docMk/>
          <pc:sldMk cId="1801960076" sldId="303"/>
        </pc:sldMkLst>
      </pc:sldChg>
      <pc:sldChg chg="modSp">
        <pc:chgData name="B Bevan (Llansannor CiW Primary School)" userId="S::bevanb3@hwbcymru.net::8563ab44-3948-4d3b-908a-1c48f8fcaef0" providerId="AD" clId="Web-{79AEEC91-F07E-FDC4-1113-6987F40D37DA}" dt="2024-09-10T10:33:34.318" v="12" actId="20577"/>
        <pc:sldMkLst>
          <pc:docMk/>
          <pc:sldMk cId="857830329" sldId="311"/>
        </pc:sldMkLst>
      </pc:sldChg>
    </pc:docChg>
  </pc:docChgLst>
  <pc:docChgLst>
    <pc:chgData name="B Bevan (Llansannor CiW Primary School)" userId="S::bevanb3@hwbcymru.net::8563ab44-3948-4d3b-908a-1c48f8fcaef0" providerId="AD" clId="Web-{8AE8D0A1-11F5-0B7F-4624-61C01EC6C2F9}"/>
    <pc:docChg chg="addSld delSld modSld">
      <pc:chgData name="B Bevan (Llansannor CiW Primary School)" userId="S::bevanb3@hwbcymru.net::8563ab44-3948-4d3b-908a-1c48f8fcaef0" providerId="AD" clId="Web-{8AE8D0A1-11F5-0B7F-4624-61C01EC6C2F9}" dt="2024-09-09T08:38:16.901" v="2045" actId="20577"/>
      <pc:docMkLst>
        <pc:docMk/>
      </pc:docMkLst>
      <pc:sldChg chg="modSp">
        <pc:chgData name="B Bevan (Llansannor CiW Primary School)" userId="S::bevanb3@hwbcymru.net::8563ab44-3948-4d3b-908a-1c48f8fcaef0" providerId="AD" clId="Web-{8AE8D0A1-11F5-0B7F-4624-61C01EC6C2F9}" dt="2024-09-08T13:38:28.875" v="1511" actId="20577"/>
        <pc:sldMkLst>
          <pc:docMk/>
          <pc:sldMk cId="322697148" sldId="268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9T08:27:19.218" v="1929" actId="20577"/>
        <pc:sldMkLst>
          <pc:docMk/>
          <pc:sldMk cId="2503717362" sldId="269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3:41:19.551" v="1567" actId="20577"/>
        <pc:sldMkLst>
          <pc:docMk/>
          <pc:sldMk cId="701274124" sldId="273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3:31:20.128" v="1319" actId="20577"/>
        <pc:sldMkLst>
          <pc:docMk/>
          <pc:sldMk cId="3083675268" sldId="278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3:29:04.641" v="1256" actId="20577"/>
        <pc:sldMkLst>
          <pc:docMk/>
          <pc:sldMk cId="725864119" sldId="282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3:30:14.689" v="1273" actId="20577"/>
        <pc:sldMkLst>
          <pc:docMk/>
          <pc:sldMk cId="3901686027" sldId="285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3:40:14.143" v="1550" actId="20577"/>
        <pc:sldMkLst>
          <pc:docMk/>
          <pc:sldMk cId="1104822977" sldId="292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3:40:06.268" v="1549" actId="20577"/>
        <pc:sldMkLst>
          <pc:docMk/>
          <pc:sldMk cId="1715937054" sldId="294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4:42:49.049" v="1907" actId="20577"/>
        <pc:sldMkLst>
          <pc:docMk/>
          <pc:sldMk cId="566617893" sldId="296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9T08:38:16.901" v="2045" actId="20577"/>
        <pc:sldMkLst>
          <pc:docMk/>
          <pc:sldMk cId="721710615" sldId="297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3:21:01.380" v="1185"/>
        <pc:sldMkLst>
          <pc:docMk/>
          <pc:sldMk cId="535445340" sldId="298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4:41:43.984" v="1902" actId="20577"/>
        <pc:sldMkLst>
          <pc:docMk/>
          <pc:sldMk cId="1951545894" sldId="301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4:41:51.125" v="1903" actId="20577"/>
        <pc:sldMkLst>
          <pc:docMk/>
          <pc:sldMk cId="1801960076" sldId="303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3:39:42.674" v="1547" actId="20577"/>
        <pc:sldMkLst>
          <pc:docMk/>
          <pc:sldMk cId="2733705513" sldId="305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9T08:36:20.943" v="2015" actId="20577"/>
        <pc:sldMkLst>
          <pc:docMk/>
          <pc:sldMk cId="267548333" sldId="306"/>
        </pc:sldMkLst>
      </pc:sldChg>
      <pc:sldChg chg="addSp delSp modSp add replId">
        <pc:chgData name="B Bevan (Llansannor CiW Primary School)" userId="S::bevanb3@hwbcymru.net::8563ab44-3948-4d3b-908a-1c48f8fcaef0" providerId="AD" clId="Web-{8AE8D0A1-11F5-0B7F-4624-61C01EC6C2F9}" dt="2024-09-09T08:27:48.970" v="1932" actId="20577"/>
        <pc:sldMkLst>
          <pc:docMk/>
          <pc:sldMk cId="2766010727" sldId="307"/>
        </pc:sldMkLst>
      </pc:sldChg>
      <pc:sldChg chg="addSp delSp modSp add del replId">
        <pc:chgData name="B Bevan (Llansannor CiW Primary School)" userId="S::bevanb3@hwbcymru.net::8563ab44-3948-4d3b-908a-1c48f8fcaef0" providerId="AD" clId="Web-{8AE8D0A1-11F5-0B7F-4624-61C01EC6C2F9}" dt="2024-09-05T11:01:08.354" v="707"/>
        <pc:sldMkLst>
          <pc:docMk/>
          <pc:sldMk cId="2002431959" sldId="309"/>
        </pc:sldMkLst>
      </pc:sldChg>
      <pc:sldChg chg="addSp modSp add replId">
        <pc:chgData name="B Bevan (Llansannor CiW Primary School)" userId="S::bevanb3@hwbcymru.net::8563ab44-3948-4d3b-908a-1c48f8fcaef0" providerId="AD" clId="Web-{8AE8D0A1-11F5-0B7F-4624-61C01EC6C2F9}" dt="2024-09-09T08:29:14.020" v="1933" actId="20577"/>
        <pc:sldMkLst>
          <pc:docMk/>
          <pc:sldMk cId="4199228858" sldId="310"/>
        </pc:sldMkLst>
      </pc:sldChg>
    </pc:docChg>
  </pc:docChgLst>
  <pc:docChgLst>
    <pc:chgData name="S Davies (Llansannor CiW Primary School)" userId="S::daviess1744@hwbcymru.net::80d4d59b-0812-48ef-9fe5-0684c8a6bf7e" providerId="AD" clId="Web-{BBCF792C-09A2-4FD7-A146-34EF10B62DD7}"/>
    <pc:docChg chg="addSld delSld modSld sldOrd">
      <pc:chgData name="S Davies (Llansannor CiW Primary School)" userId="S::daviess1744@hwbcymru.net::80d4d59b-0812-48ef-9fe5-0684c8a6bf7e" providerId="AD" clId="Web-{BBCF792C-09A2-4FD7-A146-34EF10B62DD7}" dt="2023-09-06T14:00:12.657" v="1852"/>
      <pc:docMkLst>
        <pc:docMk/>
      </pc:docMkLst>
      <pc:sldChg chg="del">
        <pc:chgData name="S Davies (Llansannor CiW Primary School)" userId="S::daviess1744@hwbcymru.net::80d4d59b-0812-48ef-9fe5-0684c8a6bf7e" providerId="AD" clId="Web-{BBCF792C-09A2-4FD7-A146-34EF10B62DD7}" dt="2023-09-06T13:25:42.622" v="1786"/>
        <pc:sldMkLst>
          <pc:docMk/>
          <pc:sldMk cId="1775978035" sldId="257"/>
        </pc:sldMkLst>
      </pc:sldChg>
      <pc:sldChg chg="del">
        <pc:chgData name="S Davies (Llansannor CiW Primary School)" userId="S::daviess1744@hwbcymru.net::80d4d59b-0812-48ef-9fe5-0684c8a6bf7e" providerId="AD" clId="Web-{BBCF792C-09A2-4FD7-A146-34EF10B62DD7}" dt="2023-09-06T13:26:12.107" v="1788"/>
        <pc:sldMkLst>
          <pc:docMk/>
          <pc:sldMk cId="3913032476" sldId="258"/>
        </pc:sldMkLst>
      </pc:sldChg>
      <pc:sldChg chg="addSp delSp modSp mod ord setBg">
        <pc:chgData name="S Davies (Llansannor CiW Primary School)" userId="S::daviess1744@hwbcymru.net::80d4d59b-0812-48ef-9fe5-0684c8a6bf7e" providerId="AD" clId="Web-{BBCF792C-09A2-4FD7-A146-34EF10B62DD7}" dt="2023-09-06T13:21:02.191" v="1784" actId="20577"/>
        <pc:sldMkLst>
          <pc:docMk/>
          <pc:sldMk cId="1793277612" sldId="271"/>
        </pc:sldMkLst>
      </pc:sldChg>
      <pc:sldChg chg="del">
        <pc:chgData name="S Davies (Llansannor CiW Primary School)" userId="S::daviess1744@hwbcymru.net::80d4d59b-0812-48ef-9fe5-0684c8a6bf7e" providerId="AD" clId="Web-{BBCF792C-09A2-4FD7-A146-34EF10B62DD7}" dt="2023-09-06T13:26:35.420" v="1790"/>
        <pc:sldMkLst>
          <pc:docMk/>
          <pc:sldMk cId="2166886008" sldId="276"/>
        </pc:sldMkLst>
      </pc:sldChg>
      <pc:sldChg chg="del">
        <pc:chgData name="S Davies (Llansannor CiW Primary School)" userId="S::daviess1744@hwbcymru.net::80d4d59b-0812-48ef-9fe5-0684c8a6bf7e" providerId="AD" clId="Web-{BBCF792C-09A2-4FD7-A146-34EF10B62DD7}" dt="2023-09-06T13:27:38.454" v="1794"/>
        <pc:sldMkLst>
          <pc:docMk/>
          <pc:sldMk cId="4179671717" sldId="277"/>
        </pc:sldMkLst>
      </pc:sldChg>
      <pc:sldChg chg="ord">
        <pc:chgData name="S Davies (Llansannor CiW Primary School)" userId="S::daviess1744@hwbcymru.net::80d4d59b-0812-48ef-9fe5-0684c8a6bf7e" providerId="AD" clId="Web-{BBCF792C-09A2-4FD7-A146-34EF10B62DD7}" dt="2023-09-06T11:40:21.901" v="1697"/>
        <pc:sldMkLst>
          <pc:docMk/>
          <pc:sldMk cId="3083675268" sldId="278"/>
        </pc:sldMkLst>
      </pc:sldChg>
      <pc:sldChg chg="del">
        <pc:chgData name="S Davies (Llansannor CiW Primary School)" userId="S::daviess1744@hwbcymru.net::80d4d59b-0812-48ef-9fe5-0684c8a6bf7e" providerId="AD" clId="Web-{BBCF792C-09A2-4FD7-A146-34EF10B62DD7}" dt="2023-09-06T13:26:55.452" v="1792"/>
        <pc:sldMkLst>
          <pc:docMk/>
          <pc:sldMk cId="1784325484" sldId="279"/>
        </pc:sldMkLst>
      </pc:sldChg>
      <pc:sldChg chg="modSp ord">
        <pc:chgData name="S Davies (Llansannor CiW Primary School)" userId="S::daviess1744@hwbcymru.net::80d4d59b-0812-48ef-9fe5-0684c8a6bf7e" providerId="AD" clId="Web-{BBCF792C-09A2-4FD7-A146-34EF10B62DD7}" dt="2023-09-06T11:37:49.334" v="1695" actId="20577"/>
        <pc:sldMkLst>
          <pc:docMk/>
          <pc:sldMk cId="725864119" sldId="282"/>
        </pc:sldMkLst>
      </pc:sldChg>
      <pc:sldChg chg="addSp delSp modSp mod setBg">
        <pc:chgData name="S Davies (Llansannor CiW Primary School)" userId="S::daviess1744@hwbcymru.net::80d4d59b-0812-48ef-9fe5-0684c8a6bf7e" providerId="AD" clId="Web-{BBCF792C-09A2-4FD7-A146-34EF10B62DD7}" dt="2023-09-06T11:49:12.150" v="1720" actId="20577"/>
        <pc:sldMkLst>
          <pc:docMk/>
          <pc:sldMk cId="3901686027" sldId="285"/>
        </pc:sldMkLst>
      </pc:sldChg>
      <pc:sldChg chg="addSp delSp modSp mod setBg">
        <pc:chgData name="S Davies (Llansannor CiW Primary School)" userId="S::daviess1744@hwbcymru.net::80d4d59b-0812-48ef-9fe5-0684c8a6bf7e" providerId="AD" clId="Web-{BBCF792C-09A2-4FD7-A146-34EF10B62DD7}" dt="2023-09-06T10:41:25.536" v="124"/>
        <pc:sldMkLst>
          <pc:docMk/>
          <pc:sldMk cId="3410762535" sldId="286"/>
        </pc:sldMkLst>
      </pc:sldChg>
      <pc:sldChg chg="modSp new">
        <pc:chgData name="S Davies (Llansannor CiW Primary School)" userId="S::daviess1744@hwbcymru.net::80d4d59b-0812-48ef-9fe5-0684c8a6bf7e" providerId="AD" clId="Web-{BBCF792C-09A2-4FD7-A146-34EF10B62DD7}" dt="2023-09-06T10:44:39.010" v="385" actId="20577"/>
        <pc:sldMkLst>
          <pc:docMk/>
          <pc:sldMk cId="2749850141" sldId="287"/>
        </pc:sldMkLst>
      </pc:sldChg>
      <pc:sldChg chg="modSp new">
        <pc:chgData name="S Davies (Llansannor CiW Primary School)" userId="S::daviess1744@hwbcymru.net::80d4d59b-0812-48ef-9fe5-0684c8a6bf7e" providerId="AD" clId="Web-{BBCF792C-09A2-4FD7-A146-34EF10B62DD7}" dt="2023-09-06T10:44:49.401" v="422" actId="20577"/>
        <pc:sldMkLst>
          <pc:docMk/>
          <pc:sldMk cId="2018944104" sldId="288"/>
        </pc:sldMkLst>
      </pc:sldChg>
      <pc:sldChg chg="addSp delSp modSp new mod setBg">
        <pc:chgData name="S Davies (Llansannor CiW Primary School)" userId="S::daviess1744@hwbcymru.net::80d4d59b-0812-48ef-9fe5-0684c8a6bf7e" providerId="AD" clId="Web-{BBCF792C-09A2-4FD7-A146-34EF10B62DD7}" dt="2023-09-06T13:49:39.246" v="1834"/>
        <pc:sldMkLst>
          <pc:docMk/>
          <pc:sldMk cId="1762171141" sldId="289"/>
        </pc:sldMkLst>
      </pc:sldChg>
      <pc:sldChg chg="del">
        <pc:chgData name="S Davies (Llansannor CiW Primary School)" userId="S::daviess1744@hwbcymru.net::80d4d59b-0812-48ef-9fe5-0684c8a6bf7e" providerId="AD" clId="Web-{BBCF792C-09A2-4FD7-A146-34EF10B62DD7}" dt="2023-09-06T10:48:50.017" v="730"/>
        <pc:sldMkLst>
          <pc:docMk/>
          <pc:sldMk cId="3189079889" sldId="291"/>
        </pc:sldMkLst>
      </pc:sldChg>
      <pc:sldChg chg="modSp new">
        <pc:chgData name="S Davies (Llansannor CiW Primary School)" userId="S::daviess1744@hwbcymru.net::80d4d59b-0812-48ef-9fe5-0684c8a6bf7e" providerId="AD" clId="Web-{BBCF792C-09A2-4FD7-A146-34EF10B62DD7}" dt="2023-09-06T13:40:49.604" v="1805" actId="20577"/>
        <pc:sldMkLst>
          <pc:docMk/>
          <pc:sldMk cId="4055948605" sldId="291"/>
        </pc:sldMkLst>
      </pc:sldChg>
      <pc:sldChg chg="add">
        <pc:chgData name="S Davies (Llansannor CiW Primary School)" userId="S::daviess1744@hwbcymru.net::80d4d59b-0812-48ef-9fe5-0684c8a6bf7e" providerId="AD" clId="Web-{BBCF792C-09A2-4FD7-A146-34EF10B62DD7}" dt="2023-09-06T13:25:33.871" v="1785"/>
        <pc:sldMkLst>
          <pc:docMk/>
          <pc:sldMk cId="1104822977" sldId="292"/>
        </pc:sldMkLst>
      </pc:sldChg>
      <pc:sldChg chg="add">
        <pc:chgData name="S Davies (Llansannor CiW Primary School)" userId="S::daviess1744@hwbcymru.net::80d4d59b-0812-48ef-9fe5-0684c8a6bf7e" providerId="AD" clId="Web-{BBCF792C-09A2-4FD7-A146-34EF10B62DD7}" dt="2023-09-06T13:26:05.654" v="1787"/>
        <pc:sldMkLst>
          <pc:docMk/>
          <pc:sldMk cId="2144011813" sldId="293"/>
        </pc:sldMkLst>
      </pc:sldChg>
      <pc:sldChg chg="add">
        <pc:chgData name="S Davies (Llansannor CiW Primary School)" userId="S::daviess1744@hwbcymru.net::80d4d59b-0812-48ef-9fe5-0684c8a6bf7e" providerId="AD" clId="Web-{BBCF792C-09A2-4FD7-A146-34EF10B62DD7}" dt="2023-09-06T13:26:32.905" v="1789"/>
        <pc:sldMkLst>
          <pc:docMk/>
          <pc:sldMk cId="1715937054" sldId="294"/>
        </pc:sldMkLst>
      </pc:sldChg>
      <pc:sldChg chg="addSp delSp modSp add mod setBg">
        <pc:chgData name="S Davies (Llansannor CiW Primary School)" userId="S::daviess1744@hwbcymru.net::80d4d59b-0812-48ef-9fe5-0684c8a6bf7e" providerId="AD" clId="Web-{BBCF792C-09A2-4FD7-A146-34EF10B62DD7}" dt="2023-09-06T14:00:12.657" v="1852"/>
        <pc:sldMkLst>
          <pc:docMk/>
          <pc:sldMk cId="579205952" sldId="295"/>
        </pc:sldMkLst>
      </pc:sldChg>
    </pc:docChg>
  </pc:docChgLst>
  <pc:docChgLst>
    <pc:chgData name="S Davies (Llansannor CiW Primary School)" userId="S::daviess1744@hwbcymru.net::80d4d59b-0812-48ef-9fe5-0684c8a6bf7e" providerId="AD" clId="Web-{B71C4C4F-B406-4087-9E5D-2CD5886524DA}"/>
    <pc:docChg chg="modSld">
      <pc:chgData name="S Davies (Llansannor CiW Primary School)" userId="S::daviess1744@hwbcymru.net::80d4d59b-0812-48ef-9fe5-0684c8a6bf7e" providerId="AD" clId="Web-{B71C4C4F-B406-4087-9E5D-2CD5886524DA}" dt="2023-09-13T09:11:05.834" v="51" actId="20577"/>
      <pc:docMkLst>
        <pc:docMk/>
      </pc:docMkLst>
    </pc:docChg>
  </pc:docChgLst>
  <pc:docChgLst>
    <pc:chgData name="B Bevan (Llansannor CiW Primary School)" userId="S::bevanb3@hwbcymru.net::8563ab44-3948-4d3b-908a-1c48f8fcaef0" providerId="AD" clId="Web-{63FBD128-9333-E0E7-1AF6-9C353E8E08A1}"/>
    <pc:docChg chg="addSld delSld modSld sldOrd">
      <pc:chgData name="B Bevan (Llansannor CiW Primary School)" userId="S::bevanb3@hwbcymru.net::8563ab44-3948-4d3b-908a-1c48f8fcaef0" providerId="AD" clId="Web-{63FBD128-9333-E0E7-1AF6-9C353E8E08A1}" dt="2024-09-05T09:28:56.954" v="544" actId="20577"/>
      <pc:docMkLst>
        <pc:docMk/>
      </pc:docMkLst>
      <pc:sldChg chg="modSp">
        <pc:chgData name="B Bevan (Llansannor CiW Primary School)" userId="S::bevanb3@hwbcymru.net::8563ab44-3948-4d3b-908a-1c48f8fcaef0" providerId="AD" clId="Web-{63FBD128-9333-E0E7-1AF6-9C353E8E08A1}" dt="2024-09-05T08:59:17.285" v="2" actId="20577"/>
        <pc:sldMkLst>
          <pc:docMk/>
          <pc:sldMk cId="4097101563" sldId="256"/>
        </pc:sldMkLst>
      </pc:sldChg>
      <pc:sldChg chg="modSp">
        <pc:chgData name="B Bevan (Llansannor CiW Primary School)" userId="S::bevanb3@hwbcymru.net::8563ab44-3948-4d3b-908a-1c48f8fcaef0" providerId="AD" clId="Web-{63FBD128-9333-E0E7-1AF6-9C353E8E08A1}" dt="2024-09-05T09:08:37.363" v="170" actId="20577"/>
        <pc:sldMkLst>
          <pc:docMk/>
          <pc:sldMk cId="354357638" sldId="267"/>
        </pc:sldMkLst>
      </pc:sldChg>
      <pc:sldChg chg="modSp">
        <pc:chgData name="B Bevan (Llansannor CiW Primary School)" userId="S::bevanb3@hwbcymru.net::8563ab44-3948-4d3b-908a-1c48f8fcaef0" providerId="AD" clId="Web-{63FBD128-9333-E0E7-1AF6-9C353E8E08A1}" dt="2024-09-05T09:12:20.387" v="401" actId="1076"/>
        <pc:sldMkLst>
          <pc:docMk/>
          <pc:sldMk cId="322697148" sldId="268"/>
        </pc:sldMkLst>
      </pc:sldChg>
      <pc:sldChg chg="modSp">
        <pc:chgData name="B Bevan (Llansannor CiW Primary School)" userId="S::bevanb3@hwbcymru.net::8563ab44-3948-4d3b-908a-1c48f8fcaef0" providerId="AD" clId="Web-{63FBD128-9333-E0E7-1AF6-9C353E8E08A1}" dt="2024-09-05T09:26:55.559" v="519" actId="20577"/>
        <pc:sldMkLst>
          <pc:docMk/>
          <pc:sldMk cId="1104822977" sldId="292"/>
        </pc:sldMkLst>
      </pc:sldChg>
      <pc:sldChg chg="del">
        <pc:chgData name="B Bevan (Llansannor CiW Primary School)" userId="S::bevanb3@hwbcymru.net::8563ab44-3948-4d3b-908a-1c48f8fcaef0" providerId="AD" clId="Web-{63FBD128-9333-E0E7-1AF6-9C353E8E08A1}" dt="2024-09-05T09:24:50.164" v="476"/>
        <pc:sldMkLst>
          <pc:docMk/>
          <pc:sldMk cId="2144011813" sldId="293"/>
        </pc:sldMkLst>
      </pc:sldChg>
      <pc:sldChg chg="modSp">
        <pc:chgData name="B Bevan (Llansannor CiW Primary School)" userId="S::bevanb3@hwbcymru.net::8563ab44-3948-4d3b-908a-1c48f8fcaef0" providerId="AD" clId="Web-{63FBD128-9333-E0E7-1AF6-9C353E8E08A1}" dt="2024-09-05T09:24:04.881" v="475" actId="20577"/>
        <pc:sldMkLst>
          <pc:docMk/>
          <pc:sldMk cId="1715937054" sldId="294"/>
        </pc:sldMkLst>
      </pc:sldChg>
      <pc:sldChg chg="del">
        <pc:chgData name="B Bevan (Llansannor CiW Primary School)" userId="S::bevanb3@hwbcymru.net::8563ab44-3948-4d3b-908a-1c48f8fcaef0" providerId="AD" clId="Web-{63FBD128-9333-E0E7-1AF6-9C353E8E08A1}" dt="2024-09-05T09:22:29.018" v="412"/>
        <pc:sldMkLst>
          <pc:docMk/>
          <pc:sldMk cId="579205952" sldId="295"/>
        </pc:sldMkLst>
      </pc:sldChg>
      <pc:sldChg chg="modSp">
        <pc:chgData name="B Bevan (Llansannor CiW Primary School)" userId="S::bevanb3@hwbcymru.net::8563ab44-3948-4d3b-908a-1c48f8fcaef0" providerId="AD" clId="Web-{63FBD128-9333-E0E7-1AF6-9C353E8E08A1}" dt="2024-09-05T09:09:42.413" v="241" actId="20577"/>
        <pc:sldMkLst>
          <pc:docMk/>
          <pc:sldMk cId="3856561224" sldId="300"/>
        </pc:sldMkLst>
      </pc:sldChg>
      <pc:sldChg chg="modSp add replId">
        <pc:chgData name="B Bevan (Llansannor CiW Primary School)" userId="S::bevanb3@hwbcymru.net::8563ab44-3948-4d3b-908a-1c48f8fcaef0" providerId="AD" clId="Web-{63FBD128-9333-E0E7-1AF6-9C353E8E08A1}" dt="2024-09-05T09:28:52.266" v="542" actId="20577"/>
        <pc:sldMkLst>
          <pc:docMk/>
          <pc:sldMk cId="2733705513" sldId="305"/>
        </pc:sldMkLst>
      </pc:sldChg>
      <pc:sldChg chg="modSp add replId">
        <pc:chgData name="B Bevan (Llansannor CiW Primary School)" userId="S::bevanb3@hwbcymru.net::8563ab44-3948-4d3b-908a-1c48f8fcaef0" providerId="AD" clId="Web-{63FBD128-9333-E0E7-1AF6-9C353E8E08A1}" dt="2024-09-05T09:28:56.954" v="544" actId="20577"/>
        <pc:sldMkLst>
          <pc:docMk/>
          <pc:sldMk cId="267548333" sldId="306"/>
        </pc:sldMkLst>
      </pc:sldChg>
    </pc:docChg>
  </pc:docChgLst>
  <pc:docChgLst>
    <pc:chgData name="B Bevan (Llansannor CiW Primary School)" userId="S::bevanb3@hwbcymru.net::8563ab44-3948-4d3b-908a-1c48f8fcaef0" providerId="AD" clId="Web-{61C6EFC3-B38D-4430-85D6-084221193AEC}"/>
    <pc:docChg chg="modSld">
      <pc:chgData name="B Bevan (Llansannor CiW Primary School)" userId="S::bevanb3@hwbcymru.net::8563ab44-3948-4d3b-908a-1c48f8fcaef0" providerId="AD" clId="Web-{61C6EFC3-B38D-4430-85D6-084221193AEC}" dt="2023-09-13T09:17:32.071" v="29" actId="20577"/>
      <pc:docMkLst>
        <pc:docMk/>
      </pc:docMkLst>
      <pc:sldChg chg="modSp">
        <pc:chgData name="B Bevan (Llansannor CiW Primary School)" userId="S::bevanb3@hwbcymru.net::8563ab44-3948-4d3b-908a-1c48f8fcaef0" providerId="AD" clId="Web-{61C6EFC3-B38D-4430-85D6-084221193AEC}" dt="2023-09-13T09:04:25.430" v="1" actId="14100"/>
        <pc:sldMkLst>
          <pc:docMk/>
          <pc:sldMk cId="4097101563" sldId="256"/>
        </pc:sldMkLst>
      </pc:sldChg>
      <pc:sldChg chg="modSp">
        <pc:chgData name="B Bevan (Llansannor CiW Primary School)" userId="S::bevanb3@hwbcymru.net::8563ab44-3948-4d3b-908a-1c48f8fcaef0" providerId="AD" clId="Web-{61C6EFC3-B38D-4430-85D6-084221193AEC}" dt="2023-09-13T09:11:45.736" v="20" actId="20577"/>
        <pc:sldMkLst>
          <pc:docMk/>
          <pc:sldMk cId="1104822977" sldId="292"/>
        </pc:sldMkLst>
      </pc:sldChg>
      <pc:sldChg chg="modSp">
        <pc:chgData name="B Bevan (Llansannor CiW Primary School)" userId="S::bevanb3@hwbcymru.net::8563ab44-3948-4d3b-908a-1c48f8fcaef0" providerId="AD" clId="Web-{61C6EFC3-B38D-4430-85D6-084221193AEC}" dt="2023-09-13T09:17:32.071" v="29" actId="20577"/>
        <pc:sldMkLst>
          <pc:docMk/>
          <pc:sldMk cId="2144011813" sldId="293"/>
        </pc:sldMkLst>
      </pc:sldChg>
    </pc:docChg>
  </pc:docChgLst>
  <pc:docChgLst>
    <pc:chgData name="B Bevan (Llansannor CiW Primary School)" userId="S::bevanb3@hwbcymru.net::8563ab44-3948-4d3b-908a-1c48f8fcaef0" providerId="AD" clId="Web-{4C8AA585-D304-4D16-A593-8DFD2673B18B}"/>
    <pc:docChg chg="addSld delSld modSld sldOrd addMainMaster">
      <pc:chgData name="B Bevan (Llansannor CiW Primary School)" userId="S::bevanb3@hwbcymru.net::8563ab44-3948-4d3b-908a-1c48f8fcaef0" providerId="AD" clId="Web-{4C8AA585-D304-4D16-A593-8DFD2673B18B}" dt="2023-09-06T11:53:23.541" v="189"/>
      <pc:docMkLst>
        <pc:docMk/>
      </pc:docMkLst>
      <pc:sldChg chg="ord">
        <pc:chgData name="B Bevan (Llansannor CiW Primary School)" userId="S::bevanb3@hwbcymru.net::8563ab44-3948-4d3b-908a-1c48f8fcaef0" providerId="AD" clId="Web-{4C8AA585-D304-4D16-A593-8DFD2673B18B}" dt="2023-09-06T11:51:48.382" v="183"/>
        <pc:sldMkLst>
          <pc:docMk/>
          <pc:sldMk cId="1775978035" sldId="257"/>
        </pc:sldMkLst>
      </pc:sldChg>
      <pc:sldChg chg="ord">
        <pc:chgData name="B Bevan (Llansannor CiW Primary School)" userId="S::bevanb3@hwbcymru.net::8563ab44-3948-4d3b-908a-1c48f8fcaef0" providerId="AD" clId="Web-{4C8AA585-D304-4D16-A593-8DFD2673B18B}" dt="2023-09-06T11:51:54.866" v="184"/>
        <pc:sldMkLst>
          <pc:docMk/>
          <pc:sldMk cId="3913032476" sldId="258"/>
        </pc:sldMkLst>
      </pc:sldChg>
      <pc:sldChg chg="del">
        <pc:chgData name="B Bevan (Llansannor CiW Primary School)" userId="S::bevanb3@hwbcymru.net::8563ab44-3948-4d3b-908a-1c48f8fcaef0" providerId="AD" clId="Web-{4C8AA585-D304-4D16-A593-8DFD2673B18B}" dt="2023-09-06T11:52:42.243" v="188"/>
        <pc:sldMkLst>
          <pc:docMk/>
          <pc:sldMk cId="1834117212" sldId="263"/>
        </pc:sldMkLst>
      </pc:sldChg>
      <pc:sldChg chg="ord">
        <pc:chgData name="B Bevan (Llansannor CiW Primary School)" userId="S::bevanb3@hwbcymru.net::8563ab44-3948-4d3b-908a-1c48f8fcaef0" providerId="AD" clId="Web-{4C8AA585-D304-4D16-A593-8DFD2673B18B}" dt="2023-09-06T11:52:28.883" v="187"/>
        <pc:sldMkLst>
          <pc:docMk/>
          <pc:sldMk cId="701274124" sldId="273"/>
        </pc:sldMkLst>
      </pc:sldChg>
      <pc:sldChg chg="addSp delSp modSp del">
        <pc:chgData name="B Bevan (Llansannor CiW Primary School)" userId="S::bevanb3@hwbcymru.net::8563ab44-3948-4d3b-908a-1c48f8fcaef0" providerId="AD" clId="Web-{4C8AA585-D304-4D16-A593-8DFD2673B18B}" dt="2023-09-06T10:41:10.574" v="79"/>
        <pc:sldMkLst>
          <pc:docMk/>
          <pc:sldMk cId="1888919525" sldId="280"/>
        </pc:sldMkLst>
      </pc:sldChg>
      <pc:sldChg chg="modSp">
        <pc:chgData name="B Bevan (Llansannor CiW Primary School)" userId="S::bevanb3@hwbcymru.net::8563ab44-3948-4d3b-908a-1c48f8fcaef0" providerId="AD" clId="Web-{4C8AA585-D304-4D16-A593-8DFD2673B18B}" dt="2023-09-06T11:36:05.605" v="181" actId="20577"/>
        <pc:sldMkLst>
          <pc:docMk/>
          <pc:sldMk cId="725864119" sldId="282"/>
        </pc:sldMkLst>
      </pc:sldChg>
      <pc:sldChg chg="addSp delSp modSp">
        <pc:chgData name="B Bevan (Llansannor CiW Primary School)" userId="S::bevanb3@hwbcymru.net::8563ab44-3948-4d3b-908a-1c48f8fcaef0" providerId="AD" clId="Web-{4C8AA585-D304-4D16-A593-8DFD2673B18B}" dt="2023-09-06T10:41:46.560" v="85" actId="1076"/>
        <pc:sldMkLst>
          <pc:docMk/>
          <pc:sldMk cId="3805582020" sldId="284"/>
        </pc:sldMkLst>
      </pc:sldChg>
      <pc:sldChg chg="addSp modSp add">
        <pc:chgData name="B Bevan (Llansannor CiW Primary School)" userId="S::bevanb3@hwbcymru.net::8563ab44-3948-4d3b-908a-1c48f8fcaef0" providerId="AD" clId="Web-{4C8AA585-D304-4D16-A593-8DFD2673B18B}" dt="2023-09-06T10:41:02.090" v="78" actId="1076"/>
        <pc:sldMkLst>
          <pc:docMk/>
          <pc:sldMk cId="3410762535" sldId="286"/>
        </pc:sldMkLst>
      </pc:sldChg>
      <pc:sldChg chg="addSp delSp modSp">
        <pc:chgData name="B Bevan (Llansannor CiW Primary School)" userId="S::bevanb3@hwbcymru.net::8563ab44-3948-4d3b-908a-1c48f8fcaef0" providerId="AD" clId="Web-{4C8AA585-D304-4D16-A593-8DFD2673B18B}" dt="2023-09-06T10:48:31.306" v="92" actId="1076"/>
        <pc:sldMkLst>
          <pc:docMk/>
          <pc:sldMk cId="2018944104" sldId="288"/>
        </pc:sldMkLst>
      </pc:sldChg>
      <pc:sldChg chg="add replId">
        <pc:chgData name="B Bevan (Llansannor CiW Primary School)" userId="S::bevanb3@hwbcymru.net::8563ab44-3948-4d3b-908a-1c48f8fcaef0" providerId="AD" clId="Web-{4C8AA585-D304-4D16-A593-8DFD2673B18B}" dt="2023-09-06T10:47:35.601" v="86"/>
        <pc:sldMkLst>
          <pc:docMk/>
          <pc:sldMk cId="3189079889" sldId="291"/>
        </pc:sldMkLst>
      </pc:sldChg>
      <pc:sldMasterChg chg="add addSldLayout">
        <pc:chgData name="B Bevan (Llansannor CiW Primary School)" userId="S::bevanb3@hwbcymru.net::8563ab44-3948-4d3b-908a-1c48f8fcaef0" providerId="AD" clId="Web-{4C8AA585-D304-4D16-A593-8DFD2673B18B}" dt="2023-09-06T10:38:22.851" v="6"/>
        <pc:sldMasterMkLst>
          <pc:docMk/>
          <pc:sldMasterMk cId="2460954070" sldId="2147483660"/>
        </pc:sldMasterMkLst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2385387890" sldId="2147483661"/>
          </pc:sldLayoutMkLst>
        </pc:sldLayoutChg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949138452" sldId="2147483662"/>
          </pc:sldLayoutMkLst>
        </pc:sldLayoutChg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2591524520" sldId="2147483663"/>
          </pc:sldLayoutMkLst>
        </pc:sldLayoutChg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1203092039" sldId="2147483664"/>
          </pc:sldLayoutMkLst>
        </pc:sldLayoutChg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3733172339" sldId="2147483665"/>
          </pc:sldLayoutMkLst>
        </pc:sldLayoutChg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3210312558" sldId="2147483666"/>
          </pc:sldLayoutMkLst>
        </pc:sldLayoutChg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3146388984" sldId="2147483667"/>
          </pc:sldLayoutMkLst>
        </pc:sldLayoutChg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3171841454" sldId="2147483668"/>
          </pc:sldLayoutMkLst>
        </pc:sldLayoutChg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1718958274" sldId="2147483669"/>
          </pc:sldLayoutMkLst>
        </pc:sldLayoutChg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2202905451" sldId="2147483670"/>
          </pc:sldLayoutMkLst>
        </pc:sldLayoutChg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3479445657" sldId="2147483671"/>
          </pc:sldLayoutMkLst>
        </pc:sldLayoutChg>
      </pc:sldMasterChg>
    </pc:docChg>
  </pc:docChgLst>
  <pc:docChgLst>
    <pc:chgData name="J Goldsworthy (Llansannor CiW Primary School)" userId="S::goldsworthyj13@hwbcymru.net::95a0825b-23e2-48ff-ac36-39f6abf0c593" providerId="AD" clId="Web-{EFA09770-1A66-6245-26D7-150A233E6D12}"/>
    <pc:docChg chg="delSld modSld">
      <pc:chgData name="J Goldsworthy (Llansannor CiW Primary School)" userId="S::goldsworthyj13@hwbcymru.net::95a0825b-23e2-48ff-ac36-39f6abf0c593" providerId="AD" clId="Web-{EFA09770-1A66-6245-26D7-150A233E6D12}" dt="2024-09-11T12:49:10.111" v="13" actId="20577"/>
      <pc:docMkLst>
        <pc:docMk/>
      </pc:docMkLst>
      <pc:sldChg chg="modSp">
        <pc:chgData name="J Goldsworthy (Llansannor CiW Primary School)" userId="S::goldsworthyj13@hwbcymru.net::95a0825b-23e2-48ff-ac36-39f6abf0c593" providerId="AD" clId="Web-{EFA09770-1A66-6245-26D7-150A233E6D12}" dt="2024-09-11T12:49:10.111" v="13" actId="20577"/>
        <pc:sldMkLst>
          <pc:docMk/>
          <pc:sldMk cId="267548333" sldId="306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9E9215B-FF9C-4CB3-95F6-E8F52EB5CE12}" type="doc">
      <dgm:prSet loTypeId="urn:microsoft.com/office/officeart/2005/8/layout/vList2" loCatId="list" qsTypeId="urn:microsoft.com/office/officeart/2005/8/quickstyle/simple5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D91343BC-8D06-427D-B566-1B78328BD00E}">
      <dgm:prSet/>
      <dgm:spPr/>
      <dgm:t>
        <a:bodyPr/>
        <a:lstStyle/>
        <a:p>
          <a:pPr algn="l" rtl="0">
            <a:lnSpc>
              <a:spcPct val="90000"/>
            </a:lnSpc>
          </a:pPr>
          <a:r>
            <a:rPr lang="en-US" b="1" dirty="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Topic – God's Gifts</a:t>
          </a:r>
          <a:endParaRPr lang="en-US" b="0" dirty="0">
            <a:solidFill>
              <a:srgbClr val="FFFFFF"/>
            </a:solidFill>
            <a:latin typeface="Calibri" panose="020F0502020204030204"/>
            <a:ea typeface="+mn-ea"/>
            <a:cs typeface="+mn-cs"/>
          </a:endParaRPr>
        </a:p>
      </dgm:t>
    </dgm:pt>
    <dgm:pt modelId="{B9B35E54-523B-4221-815C-CB7E25094262}" type="parTrans" cxnId="{A6593317-2D57-48BF-B02B-88F858B4F8ED}">
      <dgm:prSet/>
      <dgm:spPr/>
      <dgm:t>
        <a:bodyPr/>
        <a:lstStyle/>
        <a:p>
          <a:endParaRPr lang="en-US"/>
        </a:p>
      </dgm:t>
    </dgm:pt>
    <dgm:pt modelId="{EDFB0B94-61DF-45FC-BA14-D2230DDD6C88}" type="sibTrans" cxnId="{A6593317-2D57-48BF-B02B-88F858B4F8ED}">
      <dgm:prSet/>
      <dgm:spPr/>
      <dgm:t>
        <a:bodyPr/>
        <a:lstStyle/>
        <a:p>
          <a:endParaRPr lang="en-US"/>
        </a:p>
      </dgm:t>
    </dgm:pt>
    <dgm:pt modelId="{12DA3294-57B5-453E-930B-E18EB81CE9ED}">
      <dgm:prSet/>
      <dgm:spPr/>
      <dgm:t>
        <a:bodyPr/>
        <a:lstStyle/>
        <a:p>
          <a:pPr algn="l" rtl="0">
            <a:lnSpc>
              <a:spcPct val="90000"/>
            </a:lnSpc>
          </a:pPr>
          <a:r>
            <a:rPr lang="en-US" b="1" dirty="0">
              <a:solidFill>
                <a:srgbClr val="FFFFFF"/>
              </a:solidFill>
              <a:latin typeface="Calibri" panose="020F0502020204030204"/>
              <a:ea typeface="+mn-ea"/>
              <a:cs typeface="+mn-cs"/>
            </a:rPr>
            <a:t>Jump in </a:t>
          </a:r>
          <a:r>
            <a:rPr lang="en-US" b="1" dirty="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day – </a:t>
          </a:r>
          <a:r>
            <a:rPr lang="en-US" b="1" dirty="0" err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Garnic</a:t>
          </a:r>
          <a:r>
            <a:rPr lang="en-US" b="1" dirty="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 Farm and Ty </a:t>
          </a:r>
          <a:r>
            <a:rPr lang="en-US" b="1" dirty="0" err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Tanglwyst</a:t>
          </a:r>
          <a:r>
            <a:rPr lang="en-US" b="1" dirty="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 </a:t>
          </a:r>
          <a:r>
            <a:rPr lang="en-US" b="1" dirty="0">
              <a:solidFill>
                <a:srgbClr val="FFFFFF"/>
              </a:solidFill>
              <a:latin typeface="Calibri Light"/>
              <a:ea typeface="Calibri Light"/>
              <a:cs typeface="Calibri Light"/>
            </a:rPr>
            <a:t>Dairy</a:t>
          </a:r>
          <a:endParaRPr lang="en-US" b="0" dirty="0">
            <a:solidFill>
              <a:srgbClr val="FFFFFF"/>
            </a:solidFill>
            <a:latin typeface="Calibri Light" panose="020F0302020204030204"/>
            <a:ea typeface="Calibri Light" panose="020F0302020204030204"/>
            <a:cs typeface="Calibri Light" panose="020F0302020204030204"/>
          </a:endParaRPr>
        </a:p>
      </dgm:t>
    </dgm:pt>
    <dgm:pt modelId="{3FC8712B-8228-4E79-AC02-FA20293DFD5F}" type="parTrans" cxnId="{6B5D5BE2-E864-4562-9A9B-F1E3CD8B0C81}">
      <dgm:prSet/>
      <dgm:spPr/>
      <dgm:t>
        <a:bodyPr/>
        <a:lstStyle/>
        <a:p>
          <a:endParaRPr lang="en-US"/>
        </a:p>
      </dgm:t>
    </dgm:pt>
    <dgm:pt modelId="{8E54EF1C-C170-4EC5-A635-FB5887398997}" type="sibTrans" cxnId="{6B5D5BE2-E864-4562-9A9B-F1E3CD8B0C81}">
      <dgm:prSet/>
      <dgm:spPr/>
      <dgm:t>
        <a:bodyPr/>
        <a:lstStyle/>
        <a:p>
          <a:endParaRPr lang="en-US"/>
        </a:p>
      </dgm:t>
    </dgm:pt>
    <dgm:pt modelId="{0DA292E6-4B08-42AC-8EC9-187913543745}">
      <dgm:prSet/>
      <dgm:spPr/>
      <dgm:t>
        <a:bodyPr/>
        <a:lstStyle/>
        <a:p>
          <a:pPr algn="l" rtl="0">
            <a:lnSpc>
              <a:spcPct val="90000"/>
            </a:lnSpc>
          </a:pPr>
          <a:r>
            <a:rPr lang="en-US" b="1" dirty="0">
              <a:solidFill>
                <a:srgbClr val="FFFFFF"/>
              </a:solidFill>
              <a:latin typeface="Calibri" panose="020F0502020204030204"/>
              <a:ea typeface="+mn-ea"/>
              <a:cs typeface="+mn-cs"/>
            </a:rPr>
            <a:t>Trips</a:t>
          </a:r>
          <a:r>
            <a:rPr lang="en-US" b="1" dirty="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 – Ty </a:t>
          </a:r>
          <a:r>
            <a:rPr lang="en-US" b="1" dirty="0" err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Tanglwyst</a:t>
          </a:r>
          <a:r>
            <a:rPr lang="en-US" b="1" dirty="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, Sony </a:t>
          </a:r>
        </a:p>
      </dgm:t>
    </dgm:pt>
    <dgm:pt modelId="{7E79F3D7-1A92-4DF9-B610-64FF8C0C0344}" type="parTrans" cxnId="{33AC2325-1B0B-4ACB-A6E5-31B35A214591}">
      <dgm:prSet/>
      <dgm:spPr/>
      <dgm:t>
        <a:bodyPr/>
        <a:lstStyle/>
        <a:p>
          <a:endParaRPr lang="en-US"/>
        </a:p>
      </dgm:t>
    </dgm:pt>
    <dgm:pt modelId="{53D1292E-72BD-44C1-9B28-5E17E89FCFEA}" type="sibTrans" cxnId="{33AC2325-1B0B-4ACB-A6E5-31B35A214591}">
      <dgm:prSet/>
      <dgm:spPr/>
      <dgm:t>
        <a:bodyPr/>
        <a:lstStyle/>
        <a:p>
          <a:endParaRPr lang="en-US"/>
        </a:p>
      </dgm:t>
    </dgm:pt>
    <dgm:pt modelId="{6A6A7F36-5785-461B-A76D-2FFB9D779934}">
      <dgm:prSet/>
      <dgm:spPr/>
      <dgm:t>
        <a:bodyPr/>
        <a:lstStyle/>
        <a:p>
          <a:pPr algn="l" rtl="0">
            <a:lnSpc>
              <a:spcPct val="90000"/>
            </a:lnSpc>
          </a:pPr>
          <a:r>
            <a:rPr lang="en-US" b="1" dirty="0">
              <a:solidFill>
                <a:srgbClr val="FFFFFF"/>
              </a:solidFill>
              <a:latin typeface="Calibri" panose="020F0502020204030204"/>
              <a:ea typeface="+mn-ea"/>
              <a:cs typeface="+mn-cs"/>
            </a:rPr>
            <a:t>Celebrations </a:t>
          </a:r>
          <a:r>
            <a:rPr lang="en-US" b="1" dirty="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– Holy Cross Christmas service December 9th</a:t>
          </a:r>
          <a:endParaRPr lang="en-US" dirty="0">
            <a:solidFill>
              <a:srgbClr val="FFFFFF"/>
            </a:solidFill>
            <a:latin typeface="Calibri" panose="020F0502020204030204"/>
            <a:ea typeface="+mn-ea"/>
            <a:cs typeface="+mn-cs"/>
          </a:endParaRPr>
        </a:p>
      </dgm:t>
    </dgm:pt>
    <dgm:pt modelId="{DD584491-6442-44F2-83B2-72E4CEACB6DD}" type="parTrans" cxnId="{6B5FFDFB-7A4A-4844-8EA5-1AC6E1B43F1F}">
      <dgm:prSet/>
      <dgm:spPr/>
      <dgm:t>
        <a:bodyPr/>
        <a:lstStyle/>
        <a:p>
          <a:endParaRPr lang="en-US"/>
        </a:p>
      </dgm:t>
    </dgm:pt>
    <dgm:pt modelId="{66F36714-30EE-448D-93F1-B8FDFFBA7716}" type="sibTrans" cxnId="{6B5FFDFB-7A4A-4844-8EA5-1AC6E1B43F1F}">
      <dgm:prSet/>
      <dgm:spPr/>
      <dgm:t>
        <a:bodyPr/>
        <a:lstStyle/>
        <a:p>
          <a:endParaRPr lang="en-US"/>
        </a:p>
      </dgm:t>
    </dgm:pt>
    <dgm:pt modelId="{D4391407-ACB9-4F11-B69F-02408F6E2C8A}">
      <dgm:prSet phldr="0"/>
      <dgm:spPr/>
      <dgm:t>
        <a:bodyPr/>
        <a:lstStyle/>
        <a:p>
          <a:pPr algn="l" rtl="0">
            <a:lnSpc>
              <a:spcPct val="90000"/>
            </a:lnSpc>
          </a:pPr>
          <a:r>
            <a:rPr lang="en-US" b="1" dirty="0">
              <a:solidFill>
                <a:srgbClr val="FFFFFF"/>
              </a:solidFill>
              <a:latin typeface="Calibri" panose="020F0502020204030204"/>
              <a:ea typeface="+mn-ea"/>
              <a:cs typeface="+mn-cs"/>
            </a:rPr>
            <a:t>Sharing dates</a:t>
          </a:r>
          <a:r>
            <a:rPr lang="en-US" b="1" dirty="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 – Dewch i weld November 7th</a:t>
          </a:r>
          <a:endParaRPr lang="en-US" dirty="0">
            <a:solidFill>
              <a:srgbClr val="FFFFFF"/>
            </a:solidFill>
            <a:latin typeface="Calibri" panose="020F0502020204030204"/>
            <a:ea typeface="+mn-ea"/>
            <a:cs typeface="+mn-cs"/>
          </a:endParaRPr>
        </a:p>
      </dgm:t>
    </dgm:pt>
    <dgm:pt modelId="{B84CB18F-55E3-461D-9F7E-50D98347D5DC}" type="parTrans" cxnId="{A23E0C3A-260D-40CF-8C31-3D6F0C477832}">
      <dgm:prSet/>
      <dgm:spPr/>
    </dgm:pt>
    <dgm:pt modelId="{48953109-E769-44AE-8397-888431FD2AD6}" type="sibTrans" cxnId="{A23E0C3A-260D-40CF-8C31-3D6F0C477832}">
      <dgm:prSet/>
      <dgm:spPr/>
    </dgm:pt>
    <dgm:pt modelId="{4386BAB9-29B9-45AE-803E-3ADDA93B0B34}">
      <dgm:prSet phldr="0"/>
      <dgm:spPr/>
      <dgm:t>
        <a:bodyPr/>
        <a:lstStyle/>
        <a:p>
          <a:pPr algn="l">
            <a:lnSpc>
              <a:spcPct val="90000"/>
            </a:lnSpc>
          </a:pPr>
          <a:r>
            <a:rPr lang="en-US" b="1" dirty="0">
              <a:solidFill>
                <a:srgbClr val="FFFFFF"/>
              </a:solidFill>
              <a:latin typeface="Calibri"/>
              <a:ea typeface="Calibri"/>
              <a:cs typeface="Calibri"/>
            </a:rPr>
            <a:t>Topic celebration</a:t>
          </a:r>
          <a:r>
            <a:rPr lang="en-US" b="0" dirty="0">
              <a:solidFill>
                <a:srgbClr val="FFFFFF"/>
              </a:solidFill>
              <a:latin typeface="Calibri"/>
              <a:ea typeface="Calibri"/>
              <a:cs typeface="Calibri"/>
            </a:rPr>
            <a:t> – Create a 'hunger cloth'</a:t>
          </a:r>
          <a:endParaRPr lang="en-GB" b="1" dirty="0">
            <a:solidFill>
              <a:srgbClr val="FFFFFF"/>
            </a:solidFill>
            <a:latin typeface="Calibri" panose="020F0502020204030204"/>
            <a:ea typeface="+mn-ea"/>
            <a:cs typeface="+mn-cs"/>
          </a:endParaRPr>
        </a:p>
      </dgm:t>
    </dgm:pt>
    <dgm:pt modelId="{1C11D27D-0EC5-4450-A77C-93C85615EE01}" type="parTrans" cxnId="{D6146120-72C6-4A6D-8062-B78BCEDF2FDD}">
      <dgm:prSet/>
      <dgm:spPr/>
    </dgm:pt>
    <dgm:pt modelId="{FA411C21-4938-40EC-BE7B-AADFB7CA8202}" type="sibTrans" cxnId="{D6146120-72C6-4A6D-8062-B78BCEDF2FDD}">
      <dgm:prSet/>
      <dgm:spPr/>
    </dgm:pt>
    <dgm:pt modelId="{CDC896A8-4691-40F1-8395-DFF858CE459C}" type="pres">
      <dgm:prSet presAssocID="{A9E9215B-FF9C-4CB3-95F6-E8F52EB5CE12}" presName="linear" presStyleCnt="0">
        <dgm:presLayoutVars>
          <dgm:animLvl val="lvl"/>
          <dgm:resizeHandles val="exact"/>
        </dgm:presLayoutVars>
      </dgm:prSet>
      <dgm:spPr/>
    </dgm:pt>
    <dgm:pt modelId="{7A472E6A-3EBB-4399-A175-F209849E1FFA}" type="pres">
      <dgm:prSet presAssocID="{D91343BC-8D06-427D-B566-1B78328BD00E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CABE6824-847E-47BB-A302-672779FA7CB3}" type="pres">
      <dgm:prSet presAssocID="{EDFB0B94-61DF-45FC-BA14-D2230DDD6C88}" presName="spacer" presStyleCnt="0"/>
      <dgm:spPr/>
    </dgm:pt>
    <dgm:pt modelId="{0BD68949-7105-4672-A675-78229C0F16BA}" type="pres">
      <dgm:prSet presAssocID="{12DA3294-57B5-453E-930B-E18EB81CE9ED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4E4B09C2-982E-4033-A638-8516E38DB620}" type="pres">
      <dgm:prSet presAssocID="{8E54EF1C-C170-4EC5-A635-FB5887398997}" presName="spacer" presStyleCnt="0"/>
      <dgm:spPr/>
    </dgm:pt>
    <dgm:pt modelId="{FF4D4A6D-1C65-4163-9F25-D436DA5A9E17}" type="pres">
      <dgm:prSet presAssocID="{4386BAB9-29B9-45AE-803E-3ADDA93B0B34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AA55574D-CA66-420A-BE1F-A5FA889062E0}" type="pres">
      <dgm:prSet presAssocID="{FA411C21-4938-40EC-BE7B-AADFB7CA8202}" presName="spacer" presStyleCnt="0"/>
      <dgm:spPr/>
    </dgm:pt>
    <dgm:pt modelId="{115454D8-D3E4-4592-A255-AD92410A5547}" type="pres">
      <dgm:prSet presAssocID="{0DA292E6-4B08-42AC-8EC9-187913543745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2F6FBDB7-E91E-4171-B786-32B51FBC67C7}" type="pres">
      <dgm:prSet presAssocID="{53D1292E-72BD-44C1-9B28-5E17E89FCFEA}" presName="spacer" presStyleCnt="0"/>
      <dgm:spPr/>
    </dgm:pt>
    <dgm:pt modelId="{10374335-8902-4BFC-999A-225B2992A4D1}" type="pres">
      <dgm:prSet presAssocID="{D4391407-ACB9-4F11-B69F-02408F6E2C8A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E30FC3E0-6A2C-4B46-AA36-B874A757611B}" type="pres">
      <dgm:prSet presAssocID="{48953109-E769-44AE-8397-888431FD2AD6}" presName="spacer" presStyleCnt="0"/>
      <dgm:spPr/>
    </dgm:pt>
    <dgm:pt modelId="{A30664D4-F08B-4D7F-9A78-4B2D1474F7F7}" type="pres">
      <dgm:prSet presAssocID="{6A6A7F36-5785-461B-A76D-2FFB9D779934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DE60880D-6CF9-4840-8143-D3532D258336}" type="presOf" srcId="{6A6A7F36-5785-461B-A76D-2FFB9D779934}" destId="{A30664D4-F08B-4D7F-9A78-4B2D1474F7F7}" srcOrd="0" destOrd="0" presId="urn:microsoft.com/office/officeart/2005/8/layout/vList2"/>
    <dgm:cxn modelId="{A6593317-2D57-48BF-B02B-88F858B4F8ED}" srcId="{A9E9215B-FF9C-4CB3-95F6-E8F52EB5CE12}" destId="{D91343BC-8D06-427D-B566-1B78328BD00E}" srcOrd="0" destOrd="0" parTransId="{B9B35E54-523B-4221-815C-CB7E25094262}" sibTransId="{EDFB0B94-61DF-45FC-BA14-D2230DDD6C88}"/>
    <dgm:cxn modelId="{D6146120-72C6-4A6D-8062-B78BCEDF2FDD}" srcId="{A9E9215B-FF9C-4CB3-95F6-E8F52EB5CE12}" destId="{4386BAB9-29B9-45AE-803E-3ADDA93B0B34}" srcOrd="2" destOrd="0" parTransId="{1C11D27D-0EC5-4450-A77C-93C85615EE01}" sibTransId="{FA411C21-4938-40EC-BE7B-AADFB7CA8202}"/>
    <dgm:cxn modelId="{33AC2325-1B0B-4ACB-A6E5-31B35A214591}" srcId="{A9E9215B-FF9C-4CB3-95F6-E8F52EB5CE12}" destId="{0DA292E6-4B08-42AC-8EC9-187913543745}" srcOrd="3" destOrd="0" parTransId="{7E79F3D7-1A92-4DF9-B610-64FF8C0C0344}" sibTransId="{53D1292E-72BD-44C1-9B28-5E17E89FCFEA}"/>
    <dgm:cxn modelId="{A23E0C3A-260D-40CF-8C31-3D6F0C477832}" srcId="{A9E9215B-FF9C-4CB3-95F6-E8F52EB5CE12}" destId="{D4391407-ACB9-4F11-B69F-02408F6E2C8A}" srcOrd="4" destOrd="0" parTransId="{B84CB18F-55E3-461D-9F7E-50D98347D5DC}" sibTransId="{48953109-E769-44AE-8397-888431FD2AD6}"/>
    <dgm:cxn modelId="{B098446E-1CFC-4CA9-9914-1D030CD98D05}" type="presOf" srcId="{12DA3294-57B5-453E-930B-E18EB81CE9ED}" destId="{0BD68949-7105-4672-A675-78229C0F16BA}" srcOrd="0" destOrd="0" presId="urn:microsoft.com/office/officeart/2005/8/layout/vList2"/>
    <dgm:cxn modelId="{C474E9A8-7397-4C30-B096-A1D73A8AFBAB}" type="presOf" srcId="{4386BAB9-29B9-45AE-803E-3ADDA93B0B34}" destId="{FF4D4A6D-1C65-4163-9F25-D436DA5A9E17}" srcOrd="0" destOrd="0" presId="urn:microsoft.com/office/officeart/2005/8/layout/vList2"/>
    <dgm:cxn modelId="{F8D0AEAE-2C73-4220-91EB-CC373592D6A9}" type="presOf" srcId="{A9E9215B-FF9C-4CB3-95F6-E8F52EB5CE12}" destId="{CDC896A8-4691-40F1-8395-DFF858CE459C}" srcOrd="0" destOrd="0" presId="urn:microsoft.com/office/officeart/2005/8/layout/vList2"/>
    <dgm:cxn modelId="{BA4632B8-803C-4BD8-8F36-C14425F45D08}" type="presOf" srcId="{D4391407-ACB9-4F11-B69F-02408F6E2C8A}" destId="{10374335-8902-4BFC-999A-225B2992A4D1}" srcOrd="0" destOrd="0" presId="urn:microsoft.com/office/officeart/2005/8/layout/vList2"/>
    <dgm:cxn modelId="{791CFFE1-8CCB-4F14-8ED6-C6F12779E813}" type="presOf" srcId="{0DA292E6-4B08-42AC-8EC9-187913543745}" destId="{115454D8-D3E4-4592-A255-AD92410A5547}" srcOrd="0" destOrd="0" presId="urn:microsoft.com/office/officeart/2005/8/layout/vList2"/>
    <dgm:cxn modelId="{6B5D5BE2-E864-4562-9A9B-F1E3CD8B0C81}" srcId="{A9E9215B-FF9C-4CB3-95F6-E8F52EB5CE12}" destId="{12DA3294-57B5-453E-930B-E18EB81CE9ED}" srcOrd="1" destOrd="0" parTransId="{3FC8712B-8228-4E79-AC02-FA20293DFD5F}" sibTransId="{8E54EF1C-C170-4EC5-A635-FB5887398997}"/>
    <dgm:cxn modelId="{17FCF4E2-7EFC-4449-A3A4-A09B2D625F0F}" type="presOf" srcId="{D91343BC-8D06-427D-B566-1B78328BD00E}" destId="{7A472E6A-3EBB-4399-A175-F209849E1FFA}" srcOrd="0" destOrd="0" presId="urn:microsoft.com/office/officeart/2005/8/layout/vList2"/>
    <dgm:cxn modelId="{6B5FFDFB-7A4A-4844-8EA5-1AC6E1B43F1F}" srcId="{A9E9215B-FF9C-4CB3-95F6-E8F52EB5CE12}" destId="{6A6A7F36-5785-461B-A76D-2FFB9D779934}" srcOrd="5" destOrd="0" parTransId="{DD584491-6442-44F2-83B2-72E4CEACB6DD}" sibTransId="{66F36714-30EE-448D-93F1-B8FDFFBA7716}"/>
    <dgm:cxn modelId="{FF3237D8-EAC2-4A93-B302-BEA4EC2D93AF}" type="presParOf" srcId="{CDC896A8-4691-40F1-8395-DFF858CE459C}" destId="{7A472E6A-3EBB-4399-A175-F209849E1FFA}" srcOrd="0" destOrd="0" presId="urn:microsoft.com/office/officeart/2005/8/layout/vList2"/>
    <dgm:cxn modelId="{F820B785-48C5-4ED4-BC3B-2F3EEF340663}" type="presParOf" srcId="{CDC896A8-4691-40F1-8395-DFF858CE459C}" destId="{CABE6824-847E-47BB-A302-672779FA7CB3}" srcOrd="1" destOrd="0" presId="urn:microsoft.com/office/officeart/2005/8/layout/vList2"/>
    <dgm:cxn modelId="{73BC146A-415D-4D25-858F-D74CB30BA001}" type="presParOf" srcId="{CDC896A8-4691-40F1-8395-DFF858CE459C}" destId="{0BD68949-7105-4672-A675-78229C0F16BA}" srcOrd="2" destOrd="0" presId="urn:microsoft.com/office/officeart/2005/8/layout/vList2"/>
    <dgm:cxn modelId="{E9EB12C7-FCD9-4453-A781-15A2212671E1}" type="presParOf" srcId="{CDC896A8-4691-40F1-8395-DFF858CE459C}" destId="{4E4B09C2-982E-4033-A638-8516E38DB620}" srcOrd="3" destOrd="0" presId="urn:microsoft.com/office/officeart/2005/8/layout/vList2"/>
    <dgm:cxn modelId="{F86DA954-9A63-414F-AA96-1F48A62773CC}" type="presParOf" srcId="{CDC896A8-4691-40F1-8395-DFF858CE459C}" destId="{FF4D4A6D-1C65-4163-9F25-D436DA5A9E17}" srcOrd="4" destOrd="0" presId="urn:microsoft.com/office/officeart/2005/8/layout/vList2"/>
    <dgm:cxn modelId="{7675EB1C-D251-4A14-A276-91589C1C6F2A}" type="presParOf" srcId="{CDC896A8-4691-40F1-8395-DFF858CE459C}" destId="{AA55574D-CA66-420A-BE1F-A5FA889062E0}" srcOrd="5" destOrd="0" presId="urn:microsoft.com/office/officeart/2005/8/layout/vList2"/>
    <dgm:cxn modelId="{195D0914-3C5F-4A9C-965A-829B157AE218}" type="presParOf" srcId="{CDC896A8-4691-40F1-8395-DFF858CE459C}" destId="{115454D8-D3E4-4592-A255-AD92410A5547}" srcOrd="6" destOrd="0" presId="urn:microsoft.com/office/officeart/2005/8/layout/vList2"/>
    <dgm:cxn modelId="{8BE5A94F-05E9-43EE-B5DB-244FED202DEE}" type="presParOf" srcId="{CDC896A8-4691-40F1-8395-DFF858CE459C}" destId="{2F6FBDB7-E91E-4171-B786-32B51FBC67C7}" srcOrd="7" destOrd="0" presId="urn:microsoft.com/office/officeart/2005/8/layout/vList2"/>
    <dgm:cxn modelId="{2075FCCF-6EF5-46CC-955A-2F8FCBBA3D65}" type="presParOf" srcId="{CDC896A8-4691-40F1-8395-DFF858CE459C}" destId="{10374335-8902-4BFC-999A-225B2992A4D1}" srcOrd="8" destOrd="0" presId="urn:microsoft.com/office/officeart/2005/8/layout/vList2"/>
    <dgm:cxn modelId="{D23676E2-B1C8-4770-8FFF-21C13BD03997}" type="presParOf" srcId="{CDC896A8-4691-40F1-8395-DFF858CE459C}" destId="{E30FC3E0-6A2C-4B46-AA36-B874A757611B}" srcOrd="9" destOrd="0" presId="urn:microsoft.com/office/officeart/2005/8/layout/vList2"/>
    <dgm:cxn modelId="{D7058BB7-3479-4ECA-9F36-B5153F270669}" type="presParOf" srcId="{CDC896A8-4691-40F1-8395-DFF858CE459C}" destId="{A30664D4-F08B-4D7F-9A78-4B2D1474F7F7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472E6A-3EBB-4399-A175-F209849E1FFA}">
      <dsp:nvSpPr>
        <dsp:cNvPr id="0" name=""/>
        <dsp:cNvSpPr/>
      </dsp:nvSpPr>
      <dsp:spPr>
        <a:xfrm>
          <a:off x="0" y="100275"/>
          <a:ext cx="4804322" cy="715052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Topic – God's Gifts</a:t>
          </a:r>
          <a:endParaRPr lang="en-US" sz="1800" b="0" kern="1200" dirty="0">
            <a:solidFill>
              <a:srgbClr val="FFFFFF"/>
            </a:solidFill>
            <a:latin typeface="Calibri" panose="020F0502020204030204"/>
            <a:ea typeface="+mn-ea"/>
            <a:cs typeface="+mn-cs"/>
          </a:endParaRPr>
        </a:p>
      </dsp:txBody>
      <dsp:txXfrm>
        <a:off x="34906" y="135181"/>
        <a:ext cx="4734510" cy="645240"/>
      </dsp:txXfrm>
    </dsp:sp>
    <dsp:sp modelId="{0BD68949-7105-4672-A675-78229C0F16BA}">
      <dsp:nvSpPr>
        <dsp:cNvPr id="0" name=""/>
        <dsp:cNvSpPr/>
      </dsp:nvSpPr>
      <dsp:spPr>
        <a:xfrm>
          <a:off x="0" y="867167"/>
          <a:ext cx="4804322" cy="715052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rgbClr val="FFFFFF"/>
              </a:solidFill>
              <a:latin typeface="Calibri" panose="020F0502020204030204"/>
              <a:ea typeface="+mn-ea"/>
              <a:cs typeface="+mn-cs"/>
            </a:rPr>
            <a:t>Jump in </a:t>
          </a:r>
          <a:r>
            <a:rPr lang="en-US" sz="1800" b="1" kern="1200" dirty="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day – </a:t>
          </a:r>
          <a:r>
            <a:rPr lang="en-US" sz="1800" b="1" kern="1200" dirty="0" err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Garnic</a:t>
          </a:r>
          <a:r>
            <a:rPr lang="en-US" sz="1800" b="1" kern="1200" dirty="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 Farm and Ty </a:t>
          </a:r>
          <a:r>
            <a:rPr lang="en-US" sz="1800" b="1" kern="1200" dirty="0" err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Tanglwyst</a:t>
          </a:r>
          <a:r>
            <a:rPr lang="en-US" sz="1800" b="1" kern="1200" dirty="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 </a:t>
          </a:r>
          <a:r>
            <a:rPr lang="en-US" sz="1800" b="1" kern="1200" dirty="0">
              <a:solidFill>
                <a:srgbClr val="FFFFFF"/>
              </a:solidFill>
              <a:latin typeface="Calibri Light"/>
              <a:ea typeface="Calibri Light"/>
              <a:cs typeface="Calibri Light"/>
            </a:rPr>
            <a:t>Dairy</a:t>
          </a:r>
          <a:endParaRPr lang="en-US" sz="1800" b="0" kern="1200" dirty="0">
            <a:solidFill>
              <a:srgbClr val="FFFFFF"/>
            </a:solidFill>
            <a:latin typeface="Calibri Light" panose="020F0302020204030204"/>
            <a:ea typeface="Calibri Light" panose="020F0302020204030204"/>
            <a:cs typeface="Calibri Light" panose="020F0302020204030204"/>
          </a:endParaRPr>
        </a:p>
      </dsp:txBody>
      <dsp:txXfrm>
        <a:off x="34906" y="902073"/>
        <a:ext cx="4734510" cy="645240"/>
      </dsp:txXfrm>
    </dsp:sp>
    <dsp:sp modelId="{FF4D4A6D-1C65-4163-9F25-D436DA5A9E17}">
      <dsp:nvSpPr>
        <dsp:cNvPr id="0" name=""/>
        <dsp:cNvSpPr/>
      </dsp:nvSpPr>
      <dsp:spPr>
        <a:xfrm>
          <a:off x="0" y="1634060"/>
          <a:ext cx="4804322" cy="715052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rgbClr val="FFFFFF"/>
              </a:solidFill>
              <a:latin typeface="Calibri"/>
              <a:ea typeface="Calibri"/>
              <a:cs typeface="Calibri"/>
            </a:rPr>
            <a:t>Topic celebration</a:t>
          </a:r>
          <a:r>
            <a:rPr lang="en-US" sz="1800" b="0" kern="1200" dirty="0">
              <a:solidFill>
                <a:srgbClr val="FFFFFF"/>
              </a:solidFill>
              <a:latin typeface="Calibri"/>
              <a:ea typeface="Calibri"/>
              <a:cs typeface="Calibri"/>
            </a:rPr>
            <a:t> – Create a 'hunger cloth'</a:t>
          </a:r>
          <a:endParaRPr lang="en-GB" sz="1800" b="1" kern="1200" dirty="0">
            <a:solidFill>
              <a:srgbClr val="FFFFFF"/>
            </a:solidFill>
            <a:latin typeface="Calibri" panose="020F0502020204030204"/>
            <a:ea typeface="+mn-ea"/>
            <a:cs typeface="+mn-cs"/>
          </a:endParaRPr>
        </a:p>
      </dsp:txBody>
      <dsp:txXfrm>
        <a:off x="34906" y="1668966"/>
        <a:ext cx="4734510" cy="645240"/>
      </dsp:txXfrm>
    </dsp:sp>
    <dsp:sp modelId="{115454D8-D3E4-4592-A255-AD92410A5547}">
      <dsp:nvSpPr>
        <dsp:cNvPr id="0" name=""/>
        <dsp:cNvSpPr/>
      </dsp:nvSpPr>
      <dsp:spPr>
        <a:xfrm>
          <a:off x="0" y="2400953"/>
          <a:ext cx="4804322" cy="715052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rgbClr val="FFFFFF"/>
              </a:solidFill>
              <a:latin typeface="Calibri" panose="020F0502020204030204"/>
              <a:ea typeface="+mn-ea"/>
              <a:cs typeface="+mn-cs"/>
            </a:rPr>
            <a:t>Trips</a:t>
          </a:r>
          <a:r>
            <a:rPr lang="en-US" sz="1800" b="1" kern="1200" dirty="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 – Ty </a:t>
          </a:r>
          <a:r>
            <a:rPr lang="en-US" sz="1800" b="1" kern="1200" dirty="0" err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Tanglwyst</a:t>
          </a:r>
          <a:r>
            <a:rPr lang="en-US" sz="1800" b="1" kern="1200" dirty="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, Sony </a:t>
          </a:r>
        </a:p>
      </dsp:txBody>
      <dsp:txXfrm>
        <a:off x="34906" y="2435859"/>
        <a:ext cx="4734510" cy="645240"/>
      </dsp:txXfrm>
    </dsp:sp>
    <dsp:sp modelId="{10374335-8902-4BFC-999A-225B2992A4D1}">
      <dsp:nvSpPr>
        <dsp:cNvPr id="0" name=""/>
        <dsp:cNvSpPr/>
      </dsp:nvSpPr>
      <dsp:spPr>
        <a:xfrm>
          <a:off x="0" y="3167846"/>
          <a:ext cx="4804322" cy="715052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rgbClr val="FFFFFF"/>
              </a:solidFill>
              <a:latin typeface="Calibri" panose="020F0502020204030204"/>
              <a:ea typeface="+mn-ea"/>
              <a:cs typeface="+mn-cs"/>
            </a:rPr>
            <a:t>Sharing dates</a:t>
          </a:r>
          <a:r>
            <a:rPr lang="en-US" sz="1800" b="1" kern="1200" dirty="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 – Dewch i weld November 7th</a:t>
          </a:r>
          <a:endParaRPr lang="en-US" sz="1800" kern="1200" dirty="0">
            <a:solidFill>
              <a:srgbClr val="FFFFFF"/>
            </a:solidFill>
            <a:latin typeface="Calibri" panose="020F0502020204030204"/>
            <a:ea typeface="+mn-ea"/>
            <a:cs typeface="+mn-cs"/>
          </a:endParaRPr>
        </a:p>
      </dsp:txBody>
      <dsp:txXfrm>
        <a:off x="34906" y="3202752"/>
        <a:ext cx="4734510" cy="645240"/>
      </dsp:txXfrm>
    </dsp:sp>
    <dsp:sp modelId="{A30664D4-F08B-4D7F-9A78-4B2D1474F7F7}">
      <dsp:nvSpPr>
        <dsp:cNvPr id="0" name=""/>
        <dsp:cNvSpPr/>
      </dsp:nvSpPr>
      <dsp:spPr>
        <a:xfrm>
          <a:off x="0" y="3934739"/>
          <a:ext cx="4804322" cy="715052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rgbClr val="FFFFFF"/>
              </a:solidFill>
              <a:latin typeface="Calibri" panose="020F0502020204030204"/>
              <a:ea typeface="+mn-ea"/>
              <a:cs typeface="+mn-cs"/>
            </a:rPr>
            <a:t>Celebrations </a:t>
          </a:r>
          <a:r>
            <a:rPr lang="en-US" sz="1800" b="1" kern="1200" dirty="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– Holy Cross Christmas service December 9th</a:t>
          </a:r>
          <a:endParaRPr lang="en-US" sz="1800" kern="1200" dirty="0">
            <a:solidFill>
              <a:srgbClr val="FFFFFF"/>
            </a:solidFill>
            <a:latin typeface="Calibri" panose="020F0502020204030204"/>
            <a:ea typeface="+mn-ea"/>
            <a:cs typeface="+mn-cs"/>
          </a:endParaRPr>
        </a:p>
      </dsp:txBody>
      <dsp:txXfrm>
        <a:off x="34906" y="3969645"/>
        <a:ext cx="4734510" cy="6452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2DB426-B257-FD47-A8DD-7AD6E3599098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237D49-E6AA-5940-B72B-41EDBDA972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25296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6959B5-F825-A249-ABEC-05FA22BF7899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C5DFF1-3F19-BF46-B7D6-F04133F4B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49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015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238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755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4975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1742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7092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666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96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933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8278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0360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471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0" r:id="rId1"/>
    <p:sldLayoutId id="2147483841" r:id="rId2"/>
    <p:sldLayoutId id="2147483842" r:id="rId3"/>
    <p:sldLayoutId id="2147483843" r:id="rId4"/>
    <p:sldLayoutId id="2147483844" r:id="rId5"/>
    <p:sldLayoutId id="2147483845" r:id="rId6"/>
    <p:sldLayoutId id="2147483846" r:id="rId7"/>
    <p:sldLayoutId id="2147483847" r:id="rId8"/>
    <p:sldLayoutId id="2147483848" r:id="rId9"/>
    <p:sldLayoutId id="2147483849" r:id="rId10"/>
    <p:sldLayoutId id="214748385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llansannorprimary.co.uk/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rdd.cymru/en/residential-centres/llangrannog/" TargetMode="External"/><Relationship Id="rId2" Type="http://schemas.openxmlformats.org/officeDocument/2006/relationships/hyperlink" Target="https://www.morfabay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0" name="Rectangle 79">
            <a:extLst>
              <a:ext uri="{FF2B5EF4-FFF2-40B4-BE49-F238E27FC236}">
                <a16:creationId xmlns:a16="http://schemas.microsoft.com/office/drawing/2014/main" id="{7DA3C418-758E-4180-A5D0-8655D68045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28C8EF06-5EC3-4883-AFAF-D74FF46550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0"/>
            <a:ext cx="3851978" cy="6871648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AE8BED93-6D40-A746-B0A4-D94F655D5D5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36" r="2" b="2"/>
          <a:stretch>
            <a:fillRect/>
          </a:stretch>
        </p:blipFill>
        <p:spPr>
          <a:xfrm>
            <a:off x="2186591" y="10"/>
            <a:ext cx="6957409" cy="6857990"/>
          </a:xfrm>
          <a:custGeom>
            <a:avLst/>
            <a:gdLst/>
            <a:ahLst/>
            <a:cxnLst/>
            <a:rect l="l" t="t" r="r" b="b"/>
            <a:pathLst>
              <a:path w="9276545" h="6871647">
                <a:moveTo>
                  <a:pt x="9276545" y="0"/>
                </a:moveTo>
                <a:lnTo>
                  <a:pt x="9276545" y="6858000"/>
                </a:lnTo>
                <a:lnTo>
                  <a:pt x="1546051" y="6871647"/>
                </a:lnTo>
                <a:lnTo>
                  <a:pt x="1535751" y="6828910"/>
                </a:lnTo>
                <a:cubicBezTo>
                  <a:pt x="1530460" y="6775140"/>
                  <a:pt x="1515370" y="6618042"/>
                  <a:pt x="1514301" y="6549029"/>
                </a:cubicBezTo>
                <a:cubicBezTo>
                  <a:pt x="1518045" y="6491396"/>
                  <a:pt x="1528503" y="6450608"/>
                  <a:pt x="1529339" y="6414828"/>
                </a:cubicBezTo>
                <a:cubicBezTo>
                  <a:pt x="1525062" y="6359280"/>
                  <a:pt x="1502062" y="6307149"/>
                  <a:pt x="1493941" y="6268848"/>
                </a:cubicBezTo>
                <a:cubicBezTo>
                  <a:pt x="1502669" y="6254191"/>
                  <a:pt x="1469920" y="6200171"/>
                  <a:pt x="1480613" y="6185025"/>
                </a:cubicBezTo>
                <a:cubicBezTo>
                  <a:pt x="1481020" y="6164522"/>
                  <a:pt x="1458164" y="6060790"/>
                  <a:pt x="1443364" y="6018360"/>
                </a:cubicBezTo>
                <a:cubicBezTo>
                  <a:pt x="1426694" y="5970758"/>
                  <a:pt x="1390307" y="5920074"/>
                  <a:pt x="1380584" y="5899407"/>
                </a:cubicBezTo>
                <a:cubicBezTo>
                  <a:pt x="1370860" y="5878740"/>
                  <a:pt x="1392244" y="5920877"/>
                  <a:pt x="1385023" y="5894356"/>
                </a:cubicBezTo>
                <a:cubicBezTo>
                  <a:pt x="1377800" y="5867835"/>
                  <a:pt x="1345702" y="5770498"/>
                  <a:pt x="1337254" y="5740279"/>
                </a:cubicBezTo>
                <a:cubicBezTo>
                  <a:pt x="1353956" y="5738860"/>
                  <a:pt x="1323673" y="5722040"/>
                  <a:pt x="1334321" y="5713042"/>
                </a:cubicBezTo>
                <a:cubicBezTo>
                  <a:pt x="1343675" y="5706701"/>
                  <a:pt x="1336672" y="5700118"/>
                  <a:pt x="1335877" y="5692870"/>
                </a:cubicBezTo>
                <a:cubicBezTo>
                  <a:pt x="1343201" y="5683812"/>
                  <a:pt x="1329617" y="5652064"/>
                  <a:pt x="1319978" y="5643427"/>
                </a:cubicBezTo>
                <a:cubicBezTo>
                  <a:pt x="1286551" y="5622177"/>
                  <a:pt x="1310947" y="5579803"/>
                  <a:pt x="1285321" y="5562271"/>
                </a:cubicBezTo>
                <a:cubicBezTo>
                  <a:pt x="1281540" y="5556238"/>
                  <a:pt x="1279983" y="5550455"/>
                  <a:pt x="1279815" y="5544867"/>
                </a:cubicBezTo>
                <a:lnTo>
                  <a:pt x="1282507" y="5529404"/>
                </a:lnTo>
                <a:lnTo>
                  <a:pt x="1289604" y="5525378"/>
                </a:lnTo>
                <a:lnTo>
                  <a:pt x="1287766" y="5515726"/>
                </a:lnTo>
                <a:lnTo>
                  <a:pt x="1288829" y="5513051"/>
                </a:lnTo>
                <a:cubicBezTo>
                  <a:pt x="1290896" y="5507946"/>
                  <a:pt x="1292688" y="5502897"/>
                  <a:pt x="1293373" y="5497833"/>
                </a:cubicBezTo>
                <a:cubicBezTo>
                  <a:pt x="1288690" y="5483829"/>
                  <a:pt x="1272696" y="5459278"/>
                  <a:pt x="1260736" y="5429027"/>
                </a:cubicBezTo>
                <a:cubicBezTo>
                  <a:pt x="1238579" y="5396416"/>
                  <a:pt x="1238884" y="5351600"/>
                  <a:pt x="1221610" y="5316328"/>
                </a:cubicBezTo>
                <a:lnTo>
                  <a:pt x="1216099" y="5309330"/>
                </a:lnTo>
                <a:lnTo>
                  <a:pt x="1217278" y="5279477"/>
                </a:lnTo>
                <a:cubicBezTo>
                  <a:pt x="1221588" y="5274318"/>
                  <a:pt x="1222716" y="5266940"/>
                  <a:pt x="1218469" y="5260597"/>
                </a:cubicBezTo>
                <a:lnTo>
                  <a:pt x="1206220" y="5152555"/>
                </a:lnTo>
                <a:cubicBezTo>
                  <a:pt x="1205294" y="5116878"/>
                  <a:pt x="1196908" y="5101727"/>
                  <a:pt x="1212921" y="5046536"/>
                </a:cubicBezTo>
                <a:cubicBezTo>
                  <a:pt x="1234138" y="4987918"/>
                  <a:pt x="1204801" y="4903116"/>
                  <a:pt x="1212183" y="4837345"/>
                </a:cubicBezTo>
                <a:cubicBezTo>
                  <a:pt x="1183151" y="4802424"/>
                  <a:pt x="1209228" y="4821062"/>
                  <a:pt x="1202048" y="4784195"/>
                </a:cubicBezTo>
                <a:cubicBezTo>
                  <a:pt x="1202483" y="4760878"/>
                  <a:pt x="1202919" y="4737561"/>
                  <a:pt x="1203354" y="4714245"/>
                </a:cubicBezTo>
                <a:lnTo>
                  <a:pt x="1201502" y="4700836"/>
                </a:lnTo>
                <a:lnTo>
                  <a:pt x="1194919" y="4697224"/>
                </a:lnTo>
                <a:lnTo>
                  <a:pt x="1187792" y="4677162"/>
                </a:lnTo>
                <a:cubicBezTo>
                  <a:pt x="1186060" y="4669625"/>
                  <a:pt x="1185291" y="4661478"/>
                  <a:pt x="1186080" y="4652429"/>
                </a:cubicBezTo>
                <a:cubicBezTo>
                  <a:pt x="1199189" y="4622456"/>
                  <a:pt x="1167081" y="4571771"/>
                  <a:pt x="1184722" y="4534840"/>
                </a:cubicBezTo>
                <a:cubicBezTo>
                  <a:pt x="1182407" y="4499077"/>
                  <a:pt x="1175424" y="4460227"/>
                  <a:pt x="1172188" y="4437851"/>
                </a:cubicBezTo>
                <a:cubicBezTo>
                  <a:pt x="1161331" y="4428466"/>
                  <a:pt x="1178123" y="4398274"/>
                  <a:pt x="1165306" y="4400581"/>
                </a:cubicBezTo>
                <a:cubicBezTo>
                  <a:pt x="1171061" y="4389819"/>
                  <a:pt x="1173552" y="4346771"/>
                  <a:pt x="1168602" y="4335651"/>
                </a:cubicBezTo>
                <a:lnTo>
                  <a:pt x="1178384" y="4280215"/>
                </a:lnTo>
                <a:lnTo>
                  <a:pt x="1177294" y="4274660"/>
                </a:lnTo>
                <a:cubicBezTo>
                  <a:pt x="1177138" y="4268882"/>
                  <a:pt x="1177520" y="4251103"/>
                  <a:pt x="1177448" y="4245552"/>
                </a:cubicBezTo>
                <a:cubicBezTo>
                  <a:pt x="1177252" y="4244155"/>
                  <a:pt x="1177058" y="4242757"/>
                  <a:pt x="1176863" y="4241361"/>
                </a:cubicBezTo>
                <a:lnTo>
                  <a:pt x="1162386" y="4207167"/>
                </a:lnTo>
                <a:cubicBezTo>
                  <a:pt x="1162950" y="4202536"/>
                  <a:pt x="1174655" y="4199565"/>
                  <a:pt x="1174343" y="4192380"/>
                </a:cubicBezTo>
                <a:lnTo>
                  <a:pt x="1160516" y="4164062"/>
                </a:lnTo>
                <a:lnTo>
                  <a:pt x="1161365" y="4158623"/>
                </a:lnTo>
                <a:lnTo>
                  <a:pt x="1144878" y="4076261"/>
                </a:lnTo>
                <a:lnTo>
                  <a:pt x="1123687" y="4005692"/>
                </a:lnTo>
                <a:lnTo>
                  <a:pt x="1096720" y="3754257"/>
                </a:lnTo>
                <a:cubicBezTo>
                  <a:pt x="1083618" y="3639924"/>
                  <a:pt x="1064313" y="3636659"/>
                  <a:pt x="1047682" y="3517638"/>
                </a:cubicBezTo>
                <a:cubicBezTo>
                  <a:pt x="1048550" y="3477187"/>
                  <a:pt x="1049418" y="3436735"/>
                  <a:pt x="1050285" y="3396284"/>
                </a:cubicBezTo>
                <a:lnTo>
                  <a:pt x="1030166" y="3320814"/>
                </a:lnTo>
                <a:lnTo>
                  <a:pt x="1034128" y="3260443"/>
                </a:lnTo>
                <a:lnTo>
                  <a:pt x="1007751" y="3198916"/>
                </a:lnTo>
                <a:cubicBezTo>
                  <a:pt x="1003323" y="3193074"/>
                  <a:pt x="1001150" y="3187393"/>
                  <a:pt x="1000384" y="3181839"/>
                </a:cubicBezTo>
                <a:cubicBezTo>
                  <a:pt x="1000734" y="3176675"/>
                  <a:pt x="1001085" y="3171511"/>
                  <a:pt x="1001435" y="3166346"/>
                </a:cubicBezTo>
                <a:lnTo>
                  <a:pt x="968918" y="3112638"/>
                </a:lnTo>
                <a:cubicBezTo>
                  <a:pt x="957125" y="3092489"/>
                  <a:pt x="955617" y="3065232"/>
                  <a:pt x="934483" y="3031628"/>
                </a:cubicBezTo>
                <a:cubicBezTo>
                  <a:pt x="914631" y="2997037"/>
                  <a:pt x="908933" y="3005661"/>
                  <a:pt x="879229" y="2948196"/>
                </a:cubicBezTo>
                <a:cubicBezTo>
                  <a:pt x="850845" y="2897154"/>
                  <a:pt x="820829" y="2806798"/>
                  <a:pt x="798666" y="2761198"/>
                </a:cubicBezTo>
                <a:cubicBezTo>
                  <a:pt x="773970" y="2714562"/>
                  <a:pt x="758278" y="2715446"/>
                  <a:pt x="746962" y="2694939"/>
                </a:cubicBezTo>
                <a:lnTo>
                  <a:pt x="712796" y="2614779"/>
                </a:lnTo>
                <a:lnTo>
                  <a:pt x="697701" y="2600020"/>
                </a:lnTo>
                <a:cubicBezTo>
                  <a:pt x="697743" y="2598787"/>
                  <a:pt x="697784" y="2597555"/>
                  <a:pt x="697823" y="2596321"/>
                </a:cubicBezTo>
                <a:lnTo>
                  <a:pt x="679645" y="2572602"/>
                </a:lnTo>
                <a:lnTo>
                  <a:pt x="680789" y="2571831"/>
                </a:lnTo>
                <a:cubicBezTo>
                  <a:pt x="682946" y="2569560"/>
                  <a:pt x="683757" y="2566863"/>
                  <a:pt x="681771" y="2563200"/>
                </a:cubicBezTo>
                <a:cubicBezTo>
                  <a:pt x="705290" y="2562299"/>
                  <a:pt x="688388" y="2558438"/>
                  <a:pt x="680456" y="2547723"/>
                </a:cubicBezTo>
                <a:cubicBezTo>
                  <a:pt x="679482" y="2534148"/>
                  <a:pt x="677183" y="2493617"/>
                  <a:pt x="675922" y="2481749"/>
                </a:cubicBezTo>
                <a:lnTo>
                  <a:pt x="672894" y="2476509"/>
                </a:lnTo>
                <a:lnTo>
                  <a:pt x="673143" y="2476297"/>
                </a:lnTo>
                <a:cubicBezTo>
                  <a:pt x="673152" y="2474932"/>
                  <a:pt x="672405" y="2473126"/>
                  <a:pt x="670567" y="2470561"/>
                </a:cubicBezTo>
                <a:lnTo>
                  <a:pt x="667369" y="2466951"/>
                </a:lnTo>
                <a:lnTo>
                  <a:pt x="661495" y="2456785"/>
                </a:lnTo>
                <a:cubicBezTo>
                  <a:pt x="661510" y="2455387"/>
                  <a:pt x="661525" y="2453987"/>
                  <a:pt x="661540" y="2452588"/>
                </a:cubicBezTo>
                <a:lnTo>
                  <a:pt x="664540" y="2449913"/>
                </a:lnTo>
                <a:lnTo>
                  <a:pt x="663581" y="2449129"/>
                </a:lnTo>
                <a:cubicBezTo>
                  <a:pt x="653014" y="2444453"/>
                  <a:pt x="642406" y="2445872"/>
                  <a:pt x="663129" y="2426579"/>
                </a:cubicBezTo>
                <a:cubicBezTo>
                  <a:pt x="643271" y="2414167"/>
                  <a:pt x="657229" y="2404769"/>
                  <a:pt x="650205" y="2379928"/>
                </a:cubicBezTo>
                <a:cubicBezTo>
                  <a:pt x="634911" y="2374359"/>
                  <a:pt x="634260" y="2365346"/>
                  <a:pt x="638008" y="2354824"/>
                </a:cubicBezTo>
                <a:cubicBezTo>
                  <a:pt x="621083" y="2334576"/>
                  <a:pt x="620949" y="2310146"/>
                  <a:pt x="609851" y="2284299"/>
                </a:cubicBezTo>
                <a:lnTo>
                  <a:pt x="585585" y="2155739"/>
                </a:lnTo>
                <a:lnTo>
                  <a:pt x="581391" y="2152892"/>
                </a:lnTo>
                <a:cubicBezTo>
                  <a:pt x="578821" y="2150768"/>
                  <a:pt x="577525" y="2149149"/>
                  <a:pt x="577083" y="2147807"/>
                </a:cubicBezTo>
                <a:lnTo>
                  <a:pt x="577251" y="2147544"/>
                </a:lnTo>
                <a:lnTo>
                  <a:pt x="546845" y="2085601"/>
                </a:lnTo>
                <a:cubicBezTo>
                  <a:pt x="538270" y="2073917"/>
                  <a:pt x="486356" y="1955894"/>
                  <a:pt x="470837" y="1931362"/>
                </a:cubicBezTo>
                <a:lnTo>
                  <a:pt x="428154" y="1657167"/>
                </a:lnTo>
                <a:lnTo>
                  <a:pt x="392797" y="1510175"/>
                </a:lnTo>
                <a:cubicBezTo>
                  <a:pt x="380165" y="1504446"/>
                  <a:pt x="369910" y="1451095"/>
                  <a:pt x="372847" y="1440507"/>
                </a:cubicBezTo>
                <a:cubicBezTo>
                  <a:pt x="369015" y="1433783"/>
                  <a:pt x="338503" y="1376212"/>
                  <a:pt x="344479" y="1367690"/>
                </a:cubicBezTo>
                <a:cubicBezTo>
                  <a:pt x="332264" y="1342150"/>
                  <a:pt x="321736" y="1310521"/>
                  <a:pt x="299558" y="1287266"/>
                </a:cubicBezTo>
                <a:cubicBezTo>
                  <a:pt x="277380" y="1264010"/>
                  <a:pt x="259203" y="1269909"/>
                  <a:pt x="243216" y="1249403"/>
                </a:cubicBezTo>
                <a:cubicBezTo>
                  <a:pt x="227230" y="1228898"/>
                  <a:pt x="218454" y="1166841"/>
                  <a:pt x="203639" y="1164232"/>
                </a:cubicBezTo>
                <a:cubicBezTo>
                  <a:pt x="192352" y="1144923"/>
                  <a:pt x="198158" y="1133798"/>
                  <a:pt x="169195" y="1087898"/>
                </a:cubicBezTo>
                <a:cubicBezTo>
                  <a:pt x="139228" y="1002950"/>
                  <a:pt x="140891" y="969630"/>
                  <a:pt x="98775" y="910071"/>
                </a:cubicBezTo>
                <a:cubicBezTo>
                  <a:pt x="45025" y="831068"/>
                  <a:pt x="34038" y="817468"/>
                  <a:pt x="43820" y="712632"/>
                </a:cubicBezTo>
                <a:cubicBezTo>
                  <a:pt x="34816" y="659496"/>
                  <a:pt x="43273" y="613587"/>
                  <a:pt x="44748" y="591246"/>
                </a:cubicBezTo>
                <a:lnTo>
                  <a:pt x="36767" y="546725"/>
                </a:lnTo>
                <a:cubicBezTo>
                  <a:pt x="36093" y="528360"/>
                  <a:pt x="35418" y="509996"/>
                  <a:pt x="34744" y="491632"/>
                </a:cubicBezTo>
                <a:cubicBezTo>
                  <a:pt x="34670" y="458441"/>
                  <a:pt x="29296" y="473054"/>
                  <a:pt x="29222" y="439863"/>
                </a:cubicBezTo>
                <a:cubicBezTo>
                  <a:pt x="29152" y="439762"/>
                  <a:pt x="2578" y="397168"/>
                  <a:pt x="2507" y="397065"/>
                </a:cubicBezTo>
                <a:cubicBezTo>
                  <a:pt x="-7796" y="385479"/>
                  <a:pt x="17492" y="336832"/>
                  <a:pt x="9810" y="317232"/>
                </a:cubicBezTo>
                <a:lnTo>
                  <a:pt x="25323" y="268841"/>
                </a:lnTo>
                <a:cubicBezTo>
                  <a:pt x="20582" y="241406"/>
                  <a:pt x="55391" y="238509"/>
                  <a:pt x="50278" y="195107"/>
                </a:cubicBezTo>
                <a:cubicBezTo>
                  <a:pt x="49891" y="157638"/>
                  <a:pt x="41873" y="124837"/>
                  <a:pt x="47653" y="93413"/>
                </a:cubicBezTo>
                <a:cubicBezTo>
                  <a:pt x="41389" y="80245"/>
                  <a:pt x="38874" y="67990"/>
                  <a:pt x="48323" y="56668"/>
                </a:cubicBezTo>
                <a:cubicBezTo>
                  <a:pt x="46028" y="30349"/>
                  <a:pt x="37896" y="18658"/>
                  <a:pt x="38423" y="5323"/>
                </a:cubicBezTo>
                <a:lnTo>
                  <a:pt x="39875" y="1"/>
                </a:lnTo>
                <a:close/>
              </a:path>
            </a:pathLst>
          </a:custGeom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6437" y="2852381"/>
            <a:ext cx="2371455" cy="2640247"/>
          </a:xfrm>
        </p:spPr>
        <p:txBody>
          <a:bodyPr>
            <a:normAutofit/>
          </a:bodyPr>
          <a:lstStyle/>
          <a:p>
            <a:pPr algn="l"/>
            <a:r>
              <a:rPr lang="en-US" sz="3600" b="1">
                <a:solidFill>
                  <a:schemeClr val="tx1">
                    <a:lumMod val="85000"/>
                    <a:lumOff val="15000"/>
                  </a:schemeClr>
                </a:solidFill>
              </a:rPr>
              <a:t>Meet the teacher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6436" y="5676901"/>
            <a:ext cx="2479567" cy="665802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2000" b="1">
                <a:solidFill>
                  <a:schemeClr val="tx1">
                    <a:lumMod val="85000"/>
                    <a:lumOff val="15000"/>
                  </a:schemeClr>
                </a:solidFill>
              </a:rPr>
              <a:t>2025 - 2026</a:t>
            </a:r>
          </a:p>
          <a:p>
            <a:pPr algn="l"/>
            <a:endParaRPr lang="en-US" sz="14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7DB5910-A5C3-2B38-C53B-DD3C3AE54376}"/>
              </a:ext>
            </a:extLst>
          </p:cNvPr>
          <p:cNvSpPr txBox="1"/>
          <p:nvPr/>
        </p:nvSpPr>
        <p:spPr>
          <a:xfrm>
            <a:off x="1334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097101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02472DE8-E58B-4D56-BA61-C69C601DC7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  <a:p>
            <a:pPr algn="ctr"/>
            <a:endParaRPr lang="en-US">
              <a:cs typeface="Calibri"/>
            </a:endParaRP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183ACFC-B25E-402F-BBD8-E42034CDD4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2176818"/>
          </a:xfrm>
          <a:custGeom>
            <a:avLst/>
            <a:gdLst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73886 w 12192000"/>
              <a:gd name="connsiteY27" fmla="*/ 857543 h 2237474"/>
              <a:gd name="connsiteX28" fmla="*/ 9761459 w 12192000"/>
              <a:gd name="connsiteY28" fmla="*/ 862394 h 2237474"/>
              <a:gd name="connsiteX29" fmla="*/ 9705768 w 12192000"/>
              <a:gd name="connsiteY29" fmla="*/ 894610 h 2237474"/>
              <a:gd name="connsiteX30" fmla="*/ 9683005 w 12192000"/>
              <a:gd name="connsiteY30" fmla="*/ 894128 h 2237474"/>
              <a:gd name="connsiteX31" fmla="*/ 9594438 w 12192000"/>
              <a:gd name="connsiteY31" fmla="*/ 919051 h 2237474"/>
              <a:gd name="connsiteX32" fmla="*/ 9577033 w 12192000"/>
              <a:gd name="connsiteY32" fmla="*/ 922857 h 2237474"/>
              <a:gd name="connsiteX33" fmla="*/ 9544189 w 12192000"/>
              <a:gd name="connsiteY33" fmla="*/ 938966 h 2237474"/>
              <a:gd name="connsiteX34" fmla="*/ 9534048 w 12192000"/>
              <a:gd name="connsiteY34" fmla="*/ 940158 h 2237474"/>
              <a:gd name="connsiteX35" fmla="*/ 9500499 w 12192000"/>
              <a:gd name="connsiteY35" fmla="*/ 954680 h 2237474"/>
              <a:gd name="connsiteX36" fmla="*/ 9428195 w 12192000"/>
              <a:gd name="connsiteY36" fmla="*/ 986225 h 2237474"/>
              <a:gd name="connsiteX37" fmla="*/ 9410017 w 12192000"/>
              <a:gd name="connsiteY37" fmla="*/ 993931 h 2237474"/>
              <a:gd name="connsiteX38" fmla="*/ 9392919 w 12192000"/>
              <a:gd name="connsiteY38" fmla="*/ 994656 h 2237474"/>
              <a:gd name="connsiteX39" fmla="*/ 9301293 w 12192000"/>
              <a:gd name="connsiteY39" fmla="*/ 1011593 h 2237474"/>
              <a:gd name="connsiteX40" fmla="*/ 9278619 w 12192000"/>
              <a:gd name="connsiteY40" fmla="*/ 1011878 h 2237474"/>
              <a:gd name="connsiteX41" fmla="*/ 9268019 w 12192000"/>
              <a:gd name="connsiteY41" fmla="*/ 1007442 h 2237474"/>
              <a:gd name="connsiteX42" fmla="*/ 9234662 w 12192000"/>
              <a:gd name="connsiteY42" fmla="*/ 1023056 h 2237474"/>
              <a:gd name="connsiteX43" fmla="*/ 9181033 w 12192000"/>
              <a:gd name="connsiteY43" fmla="*/ 1037921 h 2237474"/>
              <a:gd name="connsiteX44" fmla="*/ 9155969 w 12192000"/>
              <a:gd name="connsiteY44" fmla="*/ 1046804 h 2237474"/>
              <a:gd name="connsiteX45" fmla="*/ 9133985 w 12192000"/>
              <a:gd name="connsiteY45" fmla="*/ 1046450 h 2237474"/>
              <a:gd name="connsiteX46" fmla="*/ 9012987 w 12192000"/>
              <a:gd name="connsiteY46" fmla="*/ 1061986 h 2237474"/>
              <a:gd name="connsiteX47" fmla="*/ 8968445 w 12192000"/>
              <a:gd name="connsiteY47" fmla="*/ 1052169 h 2237474"/>
              <a:gd name="connsiteX48" fmla="*/ 8958984 w 12192000"/>
              <a:gd name="connsiteY48" fmla="*/ 1057212 h 2237474"/>
              <a:gd name="connsiteX49" fmla="*/ 8886001 w 12192000"/>
              <a:gd name="connsiteY49" fmla="*/ 1067468 h 2237474"/>
              <a:gd name="connsiteX50" fmla="*/ 8838610 w 12192000"/>
              <a:gd name="connsiteY50" fmla="*/ 1075091 h 2237474"/>
              <a:gd name="connsiteX51" fmla="*/ 8750383 w 12192000"/>
              <a:gd name="connsiteY51" fmla="*/ 1097387 h 2237474"/>
              <a:gd name="connsiteX52" fmla="*/ 8697365 w 12192000"/>
              <a:gd name="connsiteY52" fmla="*/ 1105869 h 2237474"/>
              <a:gd name="connsiteX53" fmla="*/ 8665605 w 12192000"/>
              <a:gd name="connsiteY53" fmla="*/ 1110791 h 2237474"/>
              <a:gd name="connsiteX54" fmla="*/ 8584946 w 12192000"/>
              <a:gd name="connsiteY54" fmla="*/ 1135226 h 2237474"/>
              <a:gd name="connsiteX55" fmla="*/ 8460755 w 12192000"/>
              <a:gd name="connsiteY55" fmla="*/ 1203427 h 2237474"/>
              <a:gd name="connsiteX56" fmla="*/ 8419755 w 12192000"/>
              <a:gd name="connsiteY56" fmla="*/ 1216260 h 2237474"/>
              <a:gd name="connsiteX57" fmla="*/ 8411626 w 12192000"/>
              <a:gd name="connsiteY57" fmla="*/ 1214397 h 2237474"/>
              <a:gd name="connsiteX58" fmla="*/ 8363469 w 12192000"/>
              <a:gd name="connsiteY58" fmla="*/ 1246658 h 2237474"/>
              <a:gd name="connsiteX59" fmla="*/ 8275497 w 12192000"/>
              <a:gd name="connsiteY59" fmla="*/ 1264396 h 2237474"/>
              <a:gd name="connsiteX60" fmla="*/ 8206287 w 12192000"/>
              <a:gd name="connsiteY60" fmla="*/ 1273060 h 2237474"/>
              <a:gd name="connsiteX61" fmla="*/ 8168705 w 12192000"/>
              <a:gd name="connsiteY61" fmla="*/ 1279956 h 2237474"/>
              <a:gd name="connsiteX62" fmla="*/ 8139997 w 12192000"/>
              <a:gd name="connsiteY62" fmla="*/ 1282713 h 2237474"/>
              <a:gd name="connsiteX63" fmla="*/ 8074238 w 12192000"/>
              <a:gd name="connsiteY63" fmla="*/ 1301895 h 2237474"/>
              <a:gd name="connsiteX64" fmla="*/ 7968292 w 12192000"/>
              <a:gd name="connsiteY64" fmla="*/ 1338779 h 2237474"/>
              <a:gd name="connsiteX65" fmla="*/ 7945122 w 12192000"/>
              <a:gd name="connsiteY65" fmla="*/ 1345477 h 2237474"/>
              <a:gd name="connsiteX66" fmla="*/ 7922771 w 12192000"/>
              <a:gd name="connsiteY66" fmla="*/ 1346645 h 2237474"/>
              <a:gd name="connsiteX67" fmla="*/ 7915461 w 12192000"/>
              <a:gd name="connsiteY67" fmla="*/ 1342919 h 2237474"/>
              <a:gd name="connsiteX68" fmla="*/ 7902328 w 12192000"/>
              <a:gd name="connsiteY68" fmla="*/ 1345865 h 2237474"/>
              <a:gd name="connsiteX69" fmla="*/ 7898322 w 12192000"/>
              <a:gd name="connsiteY69" fmla="*/ 1345689 h 2237474"/>
              <a:gd name="connsiteX70" fmla="*/ 7875879 w 12192000"/>
              <a:gd name="connsiteY70" fmla="*/ 1345646 h 2237474"/>
              <a:gd name="connsiteX71" fmla="*/ 7840612 w 12192000"/>
              <a:gd name="connsiteY71" fmla="*/ 1369373 h 2237474"/>
              <a:gd name="connsiteX72" fmla="*/ 7786819 w 12192000"/>
              <a:gd name="connsiteY72" fmla="*/ 1378970 h 2237474"/>
              <a:gd name="connsiteX73" fmla="*/ 7548172 w 12192000"/>
              <a:gd name="connsiteY73" fmla="*/ 1417460 h 2237474"/>
              <a:gd name="connsiteX74" fmla="*/ 7483437 w 12192000"/>
              <a:gd name="connsiteY74" fmla="*/ 1478152 h 2237474"/>
              <a:gd name="connsiteX75" fmla="*/ 7377870 w 12192000"/>
              <a:gd name="connsiteY75" fmla="*/ 1523319 h 2237474"/>
              <a:gd name="connsiteX76" fmla="*/ 7230737 w 12192000"/>
              <a:gd name="connsiteY76" fmla="*/ 1562633 h 2237474"/>
              <a:gd name="connsiteX77" fmla="*/ 7224458 w 12192000"/>
              <a:gd name="connsiteY77" fmla="*/ 1573008 h 2237474"/>
              <a:gd name="connsiteX78" fmla="*/ 7213486 w 12192000"/>
              <a:gd name="connsiteY78" fmla="*/ 1580987 h 2237474"/>
              <a:gd name="connsiteX79" fmla="*/ 7210972 w 12192000"/>
              <a:gd name="connsiteY79" fmla="*/ 1580856 h 2237474"/>
              <a:gd name="connsiteX80" fmla="*/ 7183121 w 12192000"/>
              <a:gd name="connsiteY80" fmla="*/ 1595162 h 2237474"/>
              <a:gd name="connsiteX81" fmla="*/ 7164601 w 12192000"/>
              <a:gd name="connsiteY81" fmla="*/ 1606490 h 2237474"/>
              <a:gd name="connsiteX82" fmla="*/ 7159286 w 12192000"/>
              <a:gd name="connsiteY82" fmla="*/ 1606850 h 2237474"/>
              <a:gd name="connsiteX83" fmla="*/ 7114651 w 12192000"/>
              <a:gd name="connsiteY83" fmla="*/ 1620959 h 2237474"/>
              <a:gd name="connsiteX84" fmla="*/ 7092727 w 12192000"/>
              <a:gd name="connsiteY84" fmla="*/ 1623628 h 2237474"/>
              <a:gd name="connsiteX85" fmla="*/ 7031309 w 12192000"/>
              <a:gd name="connsiteY85" fmla="*/ 1619451 h 2237474"/>
              <a:gd name="connsiteX86" fmla="*/ 6999084 w 12192000"/>
              <a:gd name="connsiteY86" fmla="*/ 1634317 h 2237474"/>
              <a:gd name="connsiteX87" fmla="*/ 6992107 w 12192000"/>
              <a:gd name="connsiteY87" fmla="*/ 1636860 h 2237474"/>
              <a:gd name="connsiteX88" fmla="*/ 6991765 w 12192000"/>
              <a:gd name="connsiteY88" fmla="*/ 1636725 h 2237474"/>
              <a:gd name="connsiteX89" fmla="*/ 6983996 w 12192000"/>
              <a:gd name="connsiteY89" fmla="*/ 1639040 h 2237474"/>
              <a:gd name="connsiteX90" fmla="*/ 6979383 w 12192000"/>
              <a:gd name="connsiteY90" fmla="*/ 1641496 h 2237474"/>
              <a:gd name="connsiteX91" fmla="*/ 6900177 w 12192000"/>
              <a:gd name="connsiteY91" fmla="*/ 1636016 h 2237474"/>
              <a:gd name="connsiteX92" fmla="*/ 6795372 w 12192000"/>
              <a:gd name="connsiteY92" fmla="*/ 1644845 h 2237474"/>
              <a:gd name="connsiteX93" fmla="*/ 6692251 w 12192000"/>
              <a:gd name="connsiteY93" fmla="*/ 1656357 h 2237474"/>
              <a:gd name="connsiteX94" fmla="*/ 6655235 w 12192000"/>
              <a:gd name="connsiteY94" fmla="*/ 1661869 h 2237474"/>
              <a:gd name="connsiteX95" fmla="*/ 6587857 w 12192000"/>
              <a:gd name="connsiteY95" fmla="*/ 1665769 h 2237474"/>
              <a:gd name="connsiteX96" fmla="*/ 6554894 w 12192000"/>
              <a:gd name="connsiteY96" fmla="*/ 1664428 h 2237474"/>
              <a:gd name="connsiteX97" fmla="*/ 6551579 w 12192000"/>
              <a:gd name="connsiteY97" fmla="*/ 1662213 h 2237474"/>
              <a:gd name="connsiteX98" fmla="*/ 6545693 w 12192000"/>
              <a:gd name="connsiteY98" fmla="*/ 1661776 h 2237474"/>
              <a:gd name="connsiteX99" fmla="*/ 6530561 w 12192000"/>
              <a:gd name="connsiteY99" fmla="*/ 1664619 h 2237474"/>
              <a:gd name="connsiteX100" fmla="*/ 6525028 w 12192000"/>
              <a:gd name="connsiteY100" fmla="*/ 1666354 h 2237474"/>
              <a:gd name="connsiteX101" fmla="*/ 6516595 w 12192000"/>
              <a:gd name="connsiteY101" fmla="*/ 1667475 h 2237474"/>
              <a:gd name="connsiteX102" fmla="*/ 6516340 w 12192000"/>
              <a:gd name="connsiteY102" fmla="*/ 1667291 h 2237474"/>
              <a:gd name="connsiteX103" fmla="*/ 6508541 w 12192000"/>
              <a:gd name="connsiteY103" fmla="*/ 1668757 h 2237474"/>
              <a:gd name="connsiteX104" fmla="*/ 6471012 w 12192000"/>
              <a:gd name="connsiteY104" fmla="*/ 1678604 h 2237474"/>
              <a:gd name="connsiteX105" fmla="*/ 6415265 w 12192000"/>
              <a:gd name="connsiteY105" fmla="*/ 1665317 h 2237474"/>
              <a:gd name="connsiteX106" fmla="*/ 6393343 w 12192000"/>
              <a:gd name="connsiteY106" fmla="*/ 1664672 h 2237474"/>
              <a:gd name="connsiteX107" fmla="*/ 6380457 w 12192000"/>
              <a:gd name="connsiteY107" fmla="*/ 1662376 h 2237474"/>
              <a:gd name="connsiteX108" fmla="*/ 6280959 w 12192000"/>
              <a:gd name="connsiteY108" fmla="*/ 1689329 h 2237474"/>
              <a:gd name="connsiteX109" fmla="*/ 6266765 w 12192000"/>
              <a:gd name="connsiteY109" fmla="*/ 1695560 h 2237474"/>
              <a:gd name="connsiteX110" fmla="*/ 6255823 w 12192000"/>
              <a:gd name="connsiteY110" fmla="*/ 1704850 h 2237474"/>
              <a:gd name="connsiteX111" fmla="*/ 6098321 w 12192000"/>
              <a:gd name="connsiteY111" fmla="*/ 1721646 h 2237474"/>
              <a:gd name="connsiteX112" fmla="*/ 5880652 w 12192000"/>
              <a:gd name="connsiteY112" fmla="*/ 1779643 h 2237474"/>
              <a:gd name="connsiteX113" fmla="*/ 5785959 w 12192000"/>
              <a:gd name="connsiteY113" fmla="*/ 1775307 h 2237474"/>
              <a:gd name="connsiteX114" fmla="*/ 5643534 w 12192000"/>
              <a:gd name="connsiteY114" fmla="*/ 1802919 h 2237474"/>
              <a:gd name="connsiteX115" fmla="*/ 5518799 w 12192000"/>
              <a:gd name="connsiteY115" fmla="*/ 1818312 h 2237474"/>
              <a:gd name="connsiteX116" fmla="*/ 5505014 w 12192000"/>
              <a:gd name="connsiteY116" fmla="*/ 1819259 h 2237474"/>
              <a:gd name="connsiteX117" fmla="*/ 5499949 w 12192000"/>
              <a:gd name="connsiteY117" fmla="*/ 1814490 h 2237474"/>
              <a:gd name="connsiteX118" fmla="*/ 5453307 w 12192000"/>
              <a:gd name="connsiteY118" fmla="*/ 1815450 h 2237474"/>
              <a:gd name="connsiteX119" fmla="*/ 5364192 w 12192000"/>
              <a:gd name="connsiteY119" fmla="*/ 1826074 h 2237474"/>
              <a:gd name="connsiteX120" fmla="*/ 5350380 w 12192000"/>
              <a:gd name="connsiteY120" fmla="*/ 1830891 h 2237474"/>
              <a:gd name="connsiteX121" fmla="*/ 5259633 w 12192000"/>
              <a:gd name="connsiteY121" fmla="*/ 1837160 h 2237474"/>
              <a:gd name="connsiteX122" fmla="*/ 5197513 w 12192000"/>
              <a:gd name="connsiteY122" fmla="*/ 1844718 h 2237474"/>
              <a:gd name="connsiteX123" fmla="*/ 5184170 w 12192000"/>
              <a:gd name="connsiteY123" fmla="*/ 1849402 h 2237474"/>
              <a:gd name="connsiteX124" fmla="*/ 5168852 w 12192000"/>
              <a:gd name="connsiteY124" fmla="*/ 1844846 h 2237474"/>
              <a:gd name="connsiteX125" fmla="*/ 5164370 w 12192000"/>
              <a:gd name="connsiteY125" fmla="*/ 1840597 h 2237474"/>
              <a:gd name="connsiteX126" fmla="*/ 5114927 w 12192000"/>
              <a:gd name="connsiteY126" fmla="*/ 1847827 h 2237474"/>
              <a:gd name="connsiteX127" fmla="*/ 5108970 w 12192000"/>
              <a:gd name="connsiteY127" fmla="*/ 1847935 h 2237474"/>
              <a:gd name="connsiteX128" fmla="*/ 5067961 w 12192000"/>
              <a:gd name="connsiteY128" fmla="*/ 1845917 h 2237474"/>
              <a:gd name="connsiteX129" fmla="*/ 5007075 w 12192000"/>
              <a:gd name="connsiteY129" fmla="*/ 1838626 h 2237474"/>
              <a:gd name="connsiteX130" fmla="*/ 4944087 w 12192000"/>
              <a:gd name="connsiteY130" fmla="*/ 1823332 h 2237474"/>
              <a:gd name="connsiteX131" fmla="*/ 4907662 w 12192000"/>
              <a:gd name="connsiteY131" fmla="*/ 1816900 h 2237474"/>
              <a:gd name="connsiteX132" fmla="*/ 4882386 w 12192000"/>
              <a:gd name="connsiteY132" fmla="*/ 1809844 h 2237474"/>
              <a:gd name="connsiteX133" fmla="*/ 4811440 w 12192000"/>
              <a:gd name="connsiteY133" fmla="*/ 1804655 h 2237474"/>
              <a:gd name="connsiteX134" fmla="*/ 4691075 w 12192000"/>
              <a:gd name="connsiteY134" fmla="*/ 1801389 h 2237474"/>
              <a:gd name="connsiteX135" fmla="*/ 4647449 w 12192000"/>
              <a:gd name="connsiteY135" fmla="*/ 1793181 h 2237474"/>
              <a:gd name="connsiteX136" fmla="*/ 4645504 w 12192000"/>
              <a:gd name="connsiteY136" fmla="*/ 1787606 h 2237474"/>
              <a:gd name="connsiteX137" fmla="*/ 4632229 w 12192000"/>
              <a:gd name="connsiteY137" fmla="*/ 1785815 h 2237474"/>
              <a:gd name="connsiteX138" fmla="*/ 4629273 w 12192000"/>
              <a:gd name="connsiteY138" fmla="*/ 1784355 h 2237474"/>
              <a:gd name="connsiteX139" fmla="*/ 4611738 w 12192000"/>
              <a:gd name="connsiteY139" fmla="*/ 1776964 h 2237474"/>
              <a:gd name="connsiteX140" fmla="*/ 4560070 w 12192000"/>
              <a:gd name="connsiteY140" fmla="*/ 1785640 h 2237474"/>
              <a:gd name="connsiteX141" fmla="*/ 4536503 w 12192000"/>
              <a:gd name="connsiteY141" fmla="*/ 1785334 h 2237474"/>
              <a:gd name="connsiteX142" fmla="*/ 4513724 w 12192000"/>
              <a:gd name="connsiteY142" fmla="*/ 1791996 h 2237474"/>
              <a:gd name="connsiteX143" fmla="*/ 4501513 w 12192000"/>
              <a:gd name="connsiteY143" fmla="*/ 1799835 h 2237474"/>
              <a:gd name="connsiteX144" fmla="*/ 4459076 w 12192000"/>
              <a:gd name="connsiteY144" fmla="*/ 1813003 h 2237474"/>
              <a:gd name="connsiteX145" fmla="*/ 4459810 w 12192000"/>
              <a:gd name="connsiteY145" fmla="*/ 1797886 h 2237474"/>
              <a:gd name="connsiteX146" fmla="*/ 4379064 w 12192000"/>
              <a:gd name="connsiteY146" fmla="*/ 1817177 h 2237474"/>
              <a:gd name="connsiteX147" fmla="*/ 4319209 w 12192000"/>
              <a:gd name="connsiteY147" fmla="*/ 1834833 h 2237474"/>
              <a:gd name="connsiteX148" fmla="*/ 4306907 w 12192000"/>
              <a:gd name="connsiteY148" fmla="*/ 1841641 h 2237474"/>
              <a:gd name="connsiteX149" fmla="*/ 4290981 w 12192000"/>
              <a:gd name="connsiteY149" fmla="*/ 1839677 h 2237474"/>
              <a:gd name="connsiteX150" fmla="*/ 4285792 w 12192000"/>
              <a:gd name="connsiteY150" fmla="*/ 1836231 h 2237474"/>
              <a:gd name="connsiteX151" fmla="*/ 4238372 w 12192000"/>
              <a:gd name="connsiteY151" fmla="*/ 1851480 h 2237474"/>
              <a:gd name="connsiteX152" fmla="*/ 4232517 w 12192000"/>
              <a:gd name="connsiteY152" fmla="*/ 1852567 h 2237474"/>
              <a:gd name="connsiteX153" fmla="*/ 4191732 w 12192000"/>
              <a:gd name="connsiteY153" fmla="*/ 1857328 h 2237474"/>
              <a:gd name="connsiteX154" fmla="*/ 4065532 w 12192000"/>
              <a:gd name="connsiteY154" fmla="*/ 1855477 h 2237474"/>
              <a:gd name="connsiteX155" fmla="*/ 4028460 w 12192000"/>
              <a:gd name="connsiteY155" fmla="*/ 1855137 h 2237474"/>
              <a:gd name="connsiteX156" fmla="*/ 4002267 w 12192000"/>
              <a:gd name="connsiteY156" fmla="*/ 1852352 h 2237474"/>
              <a:gd name="connsiteX157" fmla="*/ 3931396 w 12192000"/>
              <a:gd name="connsiteY157" fmla="*/ 1858915 h 2237474"/>
              <a:gd name="connsiteX158" fmla="*/ 3812162 w 12192000"/>
              <a:gd name="connsiteY158" fmla="*/ 1875501 h 2237474"/>
              <a:gd name="connsiteX159" fmla="*/ 3767672 w 12192000"/>
              <a:gd name="connsiteY159" fmla="*/ 1874600 h 2237474"/>
              <a:gd name="connsiteX160" fmla="*/ 3764741 w 12192000"/>
              <a:gd name="connsiteY160" fmla="*/ 1869433 h 2237474"/>
              <a:gd name="connsiteX161" fmla="*/ 3751332 w 12192000"/>
              <a:gd name="connsiteY161" fmla="*/ 1869854 h 2237474"/>
              <a:gd name="connsiteX162" fmla="*/ 3748155 w 12192000"/>
              <a:gd name="connsiteY162" fmla="*/ 1868903 h 2237474"/>
              <a:gd name="connsiteX163" fmla="*/ 3729530 w 12192000"/>
              <a:gd name="connsiteY163" fmla="*/ 1864513 h 2237474"/>
              <a:gd name="connsiteX164" fmla="*/ 3680177 w 12192000"/>
              <a:gd name="connsiteY164" fmla="*/ 1881552 h 2237474"/>
              <a:gd name="connsiteX165" fmla="*/ 3567259 w 12192000"/>
              <a:gd name="connsiteY165" fmla="*/ 1893482 h 2237474"/>
              <a:gd name="connsiteX166" fmla="*/ 3405770 w 12192000"/>
              <a:gd name="connsiteY166" fmla="*/ 1904591 h 2237474"/>
              <a:gd name="connsiteX167" fmla="*/ 3280097 w 12192000"/>
              <a:gd name="connsiteY167" fmla="*/ 1919610 h 2237474"/>
              <a:gd name="connsiteX168" fmla="*/ 3123424 w 12192000"/>
              <a:gd name="connsiteY168" fmla="*/ 1952930 h 2237474"/>
              <a:gd name="connsiteX169" fmla="*/ 3009910 w 12192000"/>
              <a:gd name="connsiteY169" fmla="*/ 1957866 h 2237474"/>
              <a:gd name="connsiteX170" fmla="*/ 2995934 w 12192000"/>
              <a:gd name="connsiteY170" fmla="*/ 1967085 h 2237474"/>
              <a:gd name="connsiteX171" fmla="*/ 2980071 w 12192000"/>
              <a:gd name="connsiteY171" fmla="*/ 1972988 h 2237474"/>
              <a:gd name="connsiteX172" fmla="*/ 2978094 w 12192000"/>
              <a:gd name="connsiteY172" fmla="*/ 1972369 h 2237474"/>
              <a:gd name="connsiteX173" fmla="*/ 2942858 w 12192000"/>
              <a:gd name="connsiteY173" fmla="*/ 1981367 h 2237474"/>
              <a:gd name="connsiteX174" fmla="*/ 2875436 w 12192000"/>
              <a:gd name="connsiteY174" fmla="*/ 1996977 h 2237474"/>
              <a:gd name="connsiteX175" fmla="*/ 2874892 w 12192000"/>
              <a:gd name="connsiteY175" fmla="*/ 1996085 h 2237474"/>
              <a:gd name="connsiteX176" fmla="*/ 2864145 w 12192000"/>
              <a:gd name="connsiteY176" fmla="*/ 1994061 h 2237474"/>
              <a:gd name="connsiteX177" fmla="*/ 2843662 w 12192000"/>
              <a:gd name="connsiteY177" fmla="*/ 1992498 h 2237474"/>
              <a:gd name="connsiteX178" fmla="*/ 2796128 w 12192000"/>
              <a:gd name="connsiteY178" fmla="*/ 1976403 h 2237474"/>
              <a:gd name="connsiteX179" fmla="*/ 2756784 w 12192000"/>
              <a:gd name="connsiteY179" fmla="*/ 1985116 h 2237474"/>
              <a:gd name="connsiteX180" fmla="*/ 2748833 w 12192000"/>
              <a:gd name="connsiteY180" fmla="*/ 1986323 h 2237474"/>
              <a:gd name="connsiteX181" fmla="*/ 2748661 w 12192000"/>
              <a:gd name="connsiteY181" fmla="*/ 1986122 h 2237474"/>
              <a:gd name="connsiteX182" fmla="*/ 2740251 w 12192000"/>
              <a:gd name="connsiteY182" fmla="*/ 1986946 h 2237474"/>
              <a:gd name="connsiteX183" fmla="*/ 2718916 w 12192000"/>
              <a:gd name="connsiteY183" fmla="*/ 1990867 h 2237474"/>
              <a:gd name="connsiteX184" fmla="*/ 2713522 w 12192000"/>
              <a:gd name="connsiteY184" fmla="*/ 1990173 h 2237474"/>
              <a:gd name="connsiteX185" fmla="*/ 2680597 w 12192000"/>
              <a:gd name="connsiteY185" fmla="*/ 1984996 h 2237474"/>
              <a:gd name="connsiteX186" fmla="*/ 2578178 w 12192000"/>
              <a:gd name="connsiteY186" fmla="*/ 1990531 h 2237474"/>
              <a:gd name="connsiteX187" fmla="*/ 2476147 w 12192000"/>
              <a:gd name="connsiteY187" fmla="*/ 1998305 h 2237474"/>
              <a:gd name="connsiteX188" fmla="*/ 2373568 w 12192000"/>
              <a:gd name="connsiteY188" fmla="*/ 2003219 h 2237474"/>
              <a:gd name="connsiteX189" fmla="*/ 2321399 w 12192000"/>
              <a:gd name="connsiteY189" fmla="*/ 1989467 h 2237474"/>
              <a:gd name="connsiteX190" fmla="*/ 2315525 w 12192000"/>
              <a:gd name="connsiteY190" fmla="*/ 1989708 h 2237474"/>
              <a:gd name="connsiteX191" fmla="*/ 2300792 w 12192000"/>
              <a:gd name="connsiteY191" fmla="*/ 1994290 h 2237474"/>
              <a:gd name="connsiteX192" fmla="*/ 2295469 w 12192000"/>
              <a:gd name="connsiteY192" fmla="*/ 1996659 h 2237474"/>
              <a:gd name="connsiteX193" fmla="*/ 2287219 w 12192000"/>
              <a:gd name="connsiteY193" fmla="*/ 1998750 h 2237474"/>
              <a:gd name="connsiteX194" fmla="*/ 2286948 w 12192000"/>
              <a:gd name="connsiteY194" fmla="*/ 1998596 h 2237474"/>
              <a:gd name="connsiteX195" fmla="*/ 2243069 w 12192000"/>
              <a:gd name="connsiteY195" fmla="*/ 2015111 h 2237474"/>
              <a:gd name="connsiteX196" fmla="*/ 2186609 w 12192000"/>
              <a:gd name="connsiteY196" fmla="*/ 2008263 h 2237474"/>
              <a:gd name="connsiteX197" fmla="*/ 2164831 w 12192000"/>
              <a:gd name="connsiteY197" fmla="*/ 2010143 h 2237474"/>
              <a:gd name="connsiteX198" fmla="*/ 2152836 w 12192000"/>
              <a:gd name="connsiteY198" fmla="*/ 2010048 h 2237474"/>
              <a:gd name="connsiteX199" fmla="*/ 2117102 w 12192000"/>
              <a:gd name="connsiteY199" fmla="*/ 2023004 h 2237474"/>
              <a:gd name="connsiteX200" fmla="*/ 2111935 w 12192000"/>
              <a:gd name="connsiteY200" fmla="*/ 2023163 h 2237474"/>
              <a:gd name="connsiteX201" fmla="*/ 2089991 w 12192000"/>
              <a:gd name="connsiteY201" fmla="*/ 2034193 h 2237474"/>
              <a:gd name="connsiteX202" fmla="*/ 2058061 w 12192000"/>
              <a:gd name="connsiteY202" fmla="*/ 2047942 h 2237474"/>
              <a:gd name="connsiteX203" fmla="*/ 2055737 w 12192000"/>
              <a:gd name="connsiteY203" fmla="*/ 2047704 h 2237474"/>
              <a:gd name="connsiteX204" fmla="*/ 2042244 w 12192000"/>
              <a:gd name="connsiteY204" fmla="*/ 2055560 h 2237474"/>
              <a:gd name="connsiteX205" fmla="*/ 1976224 w 12192000"/>
              <a:gd name="connsiteY205" fmla="*/ 2074257 h 2237474"/>
              <a:gd name="connsiteX206" fmla="*/ 1877728 w 12192000"/>
              <a:gd name="connsiteY206" fmla="*/ 2101004 h 2237474"/>
              <a:gd name="connsiteX207" fmla="*/ 1759056 w 12192000"/>
              <a:gd name="connsiteY207" fmla="*/ 2125608 h 2237474"/>
              <a:gd name="connsiteX208" fmla="*/ 1637948 w 12192000"/>
              <a:gd name="connsiteY208" fmla="*/ 2172597 h 2237474"/>
              <a:gd name="connsiteX209" fmla="*/ 1434549 w 12192000"/>
              <a:gd name="connsiteY209" fmla="*/ 2234522 h 2237474"/>
              <a:gd name="connsiteX210" fmla="*/ 1398481 w 12192000"/>
              <a:gd name="connsiteY210" fmla="*/ 2237074 h 2237474"/>
              <a:gd name="connsiteX211" fmla="*/ 1398407 w 12192000"/>
              <a:gd name="connsiteY211" fmla="*/ 2237095 h 2237474"/>
              <a:gd name="connsiteX212" fmla="*/ 1370962 w 12192000"/>
              <a:gd name="connsiteY212" fmla="*/ 2237474 h 2237474"/>
              <a:gd name="connsiteX213" fmla="*/ 1356367 w 12192000"/>
              <a:gd name="connsiteY213" fmla="*/ 2235089 h 2237474"/>
              <a:gd name="connsiteX214" fmla="*/ 1324828 w 12192000"/>
              <a:gd name="connsiteY214" fmla="*/ 2231968 h 2237474"/>
              <a:gd name="connsiteX215" fmla="*/ 1297744 w 12192000"/>
              <a:gd name="connsiteY215" fmla="*/ 2235849 h 2237474"/>
              <a:gd name="connsiteX216" fmla="*/ 1286236 w 12192000"/>
              <a:gd name="connsiteY216" fmla="*/ 2233135 h 2237474"/>
              <a:gd name="connsiteX217" fmla="*/ 1283504 w 12192000"/>
              <a:gd name="connsiteY217" fmla="*/ 2233797 h 2237474"/>
              <a:gd name="connsiteX218" fmla="*/ 1279765 w 12192000"/>
              <a:gd name="connsiteY218" fmla="*/ 2229639 h 2237474"/>
              <a:gd name="connsiteX219" fmla="*/ 1195347 w 12192000"/>
              <a:gd name="connsiteY219" fmla="*/ 2212354 h 2237474"/>
              <a:gd name="connsiteX220" fmla="*/ 970251 w 12192000"/>
              <a:gd name="connsiteY220" fmla="*/ 2221029 h 2237474"/>
              <a:gd name="connsiteX221" fmla="*/ 812914 w 12192000"/>
              <a:gd name="connsiteY221" fmla="*/ 2202752 h 2237474"/>
              <a:gd name="connsiteX222" fmla="*/ 800195 w 12192000"/>
              <a:gd name="connsiteY222" fmla="*/ 2209407 h 2237474"/>
              <a:gd name="connsiteX223" fmla="*/ 784978 w 12192000"/>
              <a:gd name="connsiteY223" fmla="*/ 2212360 h 2237474"/>
              <a:gd name="connsiteX224" fmla="*/ 681987 w 12192000"/>
              <a:gd name="connsiteY224" fmla="*/ 2216757 h 2237474"/>
              <a:gd name="connsiteX225" fmla="*/ 669923 w 12192000"/>
              <a:gd name="connsiteY225" fmla="*/ 2211682 h 2237474"/>
              <a:gd name="connsiteX226" fmla="*/ 648680 w 12192000"/>
              <a:gd name="connsiteY226" fmla="*/ 2206229 h 2237474"/>
              <a:gd name="connsiteX227" fmla="*/ 597225 w 12192000"/>
              <a:gd name="connsiteY227" fmla="*/ 2180999 h 2237474"/>
              <a:gd name="connsiteX228" fmla="*/ 558449 w 12192000"/>
              <a:gd name="connsiteY228" fmla="*/ 2182346 h 2237474"/>
              <a:gd name="connsiteX229" fmla="*/ 550517 w 12192000"/>
              <a:gd name="connsiteY229" fmla="*/ 2182060 h 2237474"/>
              <a:gd name="connsiteX230" fmla="*/ 550309 w 12192000"/>
              <a:gd name="connsiteY230" fmla="*/ 2181825 h 2237474"/>
              <a:gd name="connsiteX231" fmla="*/ 541836 w 12192000"/>
              <a:gd name="connsiteY231" fmla="*/ 2181063 h 2237474"/>
              <a:gd name="connsiteX232" fmla="*/ 536057 w 12192000"/>
              <a:gd name="connsiteY232" fmla="*/ 2181537 h 2237474"/>
              <a:gd name="connsiteX233" fmla="*/ 520671 w 12192000"/>
              <a:gd name="connsiteY233" fmla="*/ 2180980 h 2237474"/>
              <a:gd name="connsiteX234" fmla="*/ 515024 w 12192000"/>
              <a:gd name="connsiteY234" fmla="*/ 2179258 h 2237474"/>
              <a:gd name="connsiteX235" fmla="*/ 512278 w 12192000"/>
              <a:gd name="connsiteY235" fmla="*/ 2176369 h 2237474"/>
              <a:gd name="connsiteX236" fmla="*/ 480419 w 12192000"/>
              <a:gd name="connsiteY236" fmla="*/ 2167807 h 2237474"/>
              <a:gd name="connsiteX237" fmla="*/ 413835 w 12192000"/>
              <a:gd name="connsiteY237" fmla="*/ 2156783 h 2237474"/>
              <a:gd name="connsiteX238" fmla="*/ 376513 w 12192000"/>
              <a:gd name="connsiteY238" fmla="*/ 2154014 h 2237474"/>
              <a:gd name="connsiteX239" fmla="*/ 273386 w 12192000"/>
              <a:gd name="connsiteY239" fmla="*/ 2142551 h 2237474"/>
              <a:gd name="connsiteX240" fmla="*/ 169207 w 12192000"/>
              <a:gd name="connsiteY240" fmla="*/ 2128100 h 2237474"/>
              <a:gd name="connsiteX241" fmla="*/ 93149 w 12192000"/>
              <a:gd name="connsiteY241" fmla="*/ 2105324 h 2237474"/>
              <a:gd name="connsiteX242" fmla="*/ 88109 w 12192000"/>
              <a:gd name="connsiteY242" fmla="*/ 2106704 h 2237474"/>
              <a:gd name="connsiteX243" fmla="*/ 80022 w 12192000"/>
              <a:gd name="connsiteY243" fmla="*/ 2107254 h 2237474"/>
              <a:gd name="connsiteX244" fmla="*/ 79717 w 12192000"/>
              <a:gd name="connsiteY244" fmla="*/ 2107046 h 2237474"/>
              <a:gd name="connsiteX245" fmla="*/ 72352 w 12192000"/>
              <a:gd name="connsiteY245" fmla="*/ 2107991 h 2237474"/>
              <a:gd name="connsiteX246" fmla="*/ 37645 w 12192000"/>
              <a:gd name="connsiteY246" fmla="*/ 2115401 h 2237474"/>
              <a:gd name="connsiteX247" fmla="*/ 4572 w 12192000"/>
              <a:gd name="connsiteY247" fmla="*/ 2111091 h 2237474"/>
              <a:gd name="connsiteX248" fmla="*/ 0 w 12192000"/>
              <a:gd name="connsiteY248" fmla="*/ 2110468 h 2237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</a:cxnLst>
            <a:rect l="l" t="t" r="r" b="b"/>
            <a:pathLst>
              <a:path w="12192000" h="2237474">
                <a:moveTo>
                  <a:pt x="0" y="0"/>
                </a:moveTo>
                <a:lnTo>
                  <a:pt x="12192000" y="0"/>
                </a:lnTo>
                <a:lnTo>
                  <a:pt x="12192000" y="751299"/>
                </a:lnTo>
                <a:lnTo>
                  <a:pt x="12176759" y="759190"/>
                </a:lnTo>
                <a:cubicBezTo>
                  <a:pt x="12165968" y="763819"/>
                  <a:pt x="12157853" y="765770"/>
                  <a:pt x="12154948" y="762731"/>
                </a:cubicBezTo>
                <a:cubicBezTo>
                  <a:pt x="12116503" y="759396"/>
                  <a:pt x="12073342" y="763579"/>
                  <a:pt x="12047364" y="749662"/>
                </a:cubicBezTo>
                <a:cubicBezTo>
                  <a:pt x="12041261" y="730599"/>
                  <a:pt x="11914319" y="741909"/>
                  <a:pt x="11890686" y="732766"/>
                </a:cubicBezTo>
                <a:cubicBezTo>
                  <a:pt x="11832408" y="747890"/>
                  <a:pt x="11815359" y="777569"/>
                  <a:pt x="11782413" y="769868"/>
                </a:cubicBezTo>
                <a:cubicBezTo>
                  <a:pt x="11760031" y="763594"/>
                  <a:pt x="11675205" y="777151"/>
                  <a:pt x="11649954" y="749628"/>
                </a:cubicBezTo>
                <a:cubicBezTo>
                  <a:pt x="11608286" y="767874"/>
                  <a:pt x="11593031" y="740811"/>
                  <a:pt x="11560424" y="748017"/>
                </a:cubicBezTo>
                <a:cubicBezTo>
                  <a:pt x="11488916" y="747650"/>
                  <a:pt x="11449669" y="773362"/>
                  <a:pt x="11358455" y="747593"/>
                </a:cubicBezTo>
                <a:cubicBezTo>
                  <a:pt x="11316233" y="754756"/>
                  <a:pt x="11256313" y="713012"/>
                  <a:pt x="11165209" y="748852"/>
                </a:cubicBezTo>
                <a:cubicBezTo>
                  <a:pt x="11113345" y="753539"/>
                  <a:pt x="11140250" y="736122"/>
                  <a:pt x="11058755" y="749617"/>
                </a:cubicBezTo>
                <a:cubicBezTo>
                  <a:pt x="11036836" y="722990"/>
                  <a:pt x="10909903" y="759211"/>
                  <a:pt x="10884013" y="760728"/>
                </a:cubicBezTo>
                <a:cubicBezTo>
                  <a:pt x="10864519" y="743356"/>
                  <a:pt x="10853492" y="756172"/>
                  <a:pt x="10834688" y="757726"/>
                </a:cubicBezTo>
                <a:cubicBezTo>
                  <a:pt x="10826871" y="747343"/>
                  <a:pt x="10811086" y="746602"/>
                  <a:pt x="10805004" y="757573"/>
                </a:cubicBezTo>
                <a:cubicBezTo>
                  <a:pt x="10810951" y="784448"/>
                  <a:pt x="10744688" y="759043"/>
                  <a:pt x="10739478" y="776841"/>
                </a:cubicBezTo>
                <a:cubicBezTo>
                  <a:pt x="10678284" y="779408"/>
                  <a:pt x="10540854" y="756546"/>
                  <a:pt x="10458762" y="755400"/>
                </a:cubicBezTo>
                <a:cubicBezTo>
                  <a:pt x="10426976" y="747433"/>
                  <a:pt x="10362961" y="776166"/>
                  <a:pt x="10246919" y="769960"/>
                </a:cubicBezTo>
                <a:cubicBezTo>
                  <a:pt x="10231631" y="763610"/>
                  <a:pt x="10172943" y="749095"/>
                  <a:pt x="10167995" y="760843"/>
                </a:cubicBezTo>
                <a:cubicBezTo>
                  <a:pt x="10131971" y="759999"/>
                  <a:pt x="10021683" y="796978"/>
                  <a:pt x="9997044" y="780129"/>
                </a:cubicBezTo>
                <a:cubicBezTo>
                  <a:pt x="10001018" y="806225"/>
                  <a:pt x="9951331" y="779975"/>
                  <a:pt x="9943887" y="804141"/>
                </a:cubicBezTo>
                <a:lnTo>
                  <a:pt x="9918248" y="816628"/>
                </a:lnTo>
                <a:lnTo>
                  <a:pt x="9836148" y="858312"/>
                </a:lnTo>
                <a:lnTo>
                  <a:pt x="9823800" y="866604"/>
                </a:lnTo>
                <a:lnTo>
                  <a:pt x="9794684" y="864509"/>
                </a:lnTo>
                <a:lnTo>
                  <a:pt x="9778288" y="854362"/>
                </a:lnTo>
                <a:lnTo>
                  <a:pt x="9773886" y="857543"/>
                </a:lnTo>
                <a:cubicBezTo>
                  <a:pt x="9769008" y="863842"/>
                  <a:pt x="9766501" y="867741"/>
                  <a:pt x="9761459" y="862394"/>
                </a:cubicBezTo>
                <a:lnTo>
                  <a:pt x="9705768" y="894610"/>
                </a:lnTo>
                <a:cubicBezTo>
                  <a:pt x="9699860" y="897215"/>
                  <a:pt x="9692576" y="897590"/>
                  <a:pt x="9683005" y="894128"/>
                </a:cubicBezTo>
                <a:cubicBezTo>
                  <a:pt x="9664449" y="898200"/>
                  <a:pt x="9612100" y="914263"/>
                  <a:pt x="9594438" y="919051"/>
                </a:cubicBezTo>
                <a:lnTo>
                  <a:pt x="9577033" y="922857"/>
                </a:lnTo>
                <a:cubicBezTo>
                  <a:pt x="9568659" y="926175"/>
                  <a:pt x="9551353" y="936082"/>
                  <a:pt x="9544189" y="938966"/>
                </a:cubicBezTo>
                <a:cubicBezTo>
                  <a:pt x="9538380" y="940584"/>
                  <a:pt x="9541329" y="937538"/>
                  <a:pt x="9534048" y="940158"/>
                </a:cubicBezTo>
                <a:cubicBezTo>
                  <a:pt x="9533709" y="946069"/>
                  <a:pt x="9530854" y="951684"/>
                  <a:pt x="9500499" y="954680"/>
                </a:cubicBezTo>
                <a:cubicBezTo>
                  <a:pt x="9481230" y="968165"/>
                  <a:pt x="9456325" y="979029"/>
                  <a:pt x="9428195" y="986225"/>
                </a:cubicBezTo>
                <a:cubicBezTo>
                  <a:pt x="9422499" y="981315"/>
                  <a:pt x="9414660" y="991352"/>
                  <a:pt x="9410017" y="993931"/>
                </a:cubicBezTo>
                <a:cubicBezTo>
                  <a:pt x="9408360" y="990327"/>
                  <a:pt x="9395782" y="990863"/>
                  <a:pt x="9392919" y="994656"/>
                </a:cubicBezTo>
                <a:cubicBezTo>
                  <a:pt x="9310581" y="1024474"/>
                  <a:pt x="9345163" y="981210"/>
                  <a:pt x="9301293" y="1011593"/>
                </a:cubicBezTo>
                <a:cubicBezTo>
                  <a:pt x="9292916" y="1014346"/>
                  <a:pt x="9285483" y="1013807"/>
                  <a:pt x="9278619" y="1011878"/>
                </a:cubicBezTo>
                <a:lnTo>
                  <a:pt x="9268019" y="1007442"/>
                </a:lnTo>
                <a:lnTo>
                  <a:pt x="9234662" y="1023056"/>
                </a:lnTo>
                <a:cubicBezTo>
                  <a:pt x="9217868" y="1029197"/>
                  <a:pt x="9199852" y="1034202"/>
                  <a:pt x="9181033" y="1037921"/>
                </a:cubicBezTo>
                <a:cubicBezTo>
                  <a:pt x="9174974" y="1030923"/>
                  <a:pt x="9162516" y="1043719"/>
                  <a:pt x="9155969" y="1046804"/>
                </a:cubicBezTo>
                <a:cubicBezTo>
                  <a:pt x="9154734" y="1041866"/>
                  <a:pt x="9138567" y="1041606"/>
                  <a:pt x="9133985" y="1046450"/>
                </a:cubicBezTo>
                <a:cubicBezTo>
                  <a:pt x="9021681" y="1079910"/>
                  <a:pt x="9076377" y="1024799"/>
                  <a:pt x="9012987" y="1061986"/>
                </a:cubicBezTo>
                <a:lnTo>
                  <a:pt x="8968445" y="1052169"/>
                </a:lnTo>
                <a:lnTo>
                  <a:pt x="8958984" y="1057212"/>
                </a:lnTo>
                <a:cubicBezTo>
                  <a:pt x="8920115" y="1062770"/>
                  <a:pt x="8906181" y="1053838"/>
                  <a:pt x="8886001" y="1067468"/>
                </a:cubicBezTo>
                <a:cubicBezTo>
                  <a:pt x="8847384" y="1050046"/>
                  <a:pt x="8863283" y="1068286"/>
                  <a:pt x="8838610" y="1075091"/>
                </a:cubicBezTo>
                <a:cubicBezTo>
                  <a:pt x="8816007" y="1080079"/>
                  <a:pt x="8773923" y="1092257"/>
                  <a:pt x="8750383" y="1097387"/>
                </a:cubicBezTo>
                <a:cubicBezTo>
                  <a:pt x="8735450" y="1116502"/>
                  <a:pt x="8721220" y="1097372"/>
                  <a:pt x="8697365" y="1105869"/>
                </a:cubicBezTo>
                <a:cubicBezTo>
                  <a:pt x="8687037" y="1113735"/>
                  <a:pt x="8678781" y="1115961"/>
                  <a:pt x="8665605" y="1110791"/>
                </a:cubicBezTo>
                <a:cubicBezTo>
                  <a:pt x="8618410" y="1148662"/>
                  <a:pt x="8633049" y="1116609"/>
                  <a:pt x="8584946" y="1135226"/>
                </a:cubicBezTo>
                <a:cubicBezTo>
                  <a:pt x="8544020" y="1153499"/>
                  <a:pt x="8496232" y="1168229"/>
                  <a:pt x="8460755" y="1203427"/>
                </a:cubicBezTo>
                <a:cubicBezTo>
                  <a:pt x="8454928" y="1212828"/>
                  <a:pt x="8436573" y="1218574"/>
                  <a:pt x="8419755" y="1216260"/>
                </a:cubicBezTo>
                <a:cubicBezTo>
                  <a:pt x="8416861" y="1215863"/>
                  <a:pt x="8414124" y="1215234"/>
                  <a:pt x="8411626" y="1214397"/>
                </a:cubicBezTo>
                <a:cubicBezTo>
                  <a:pt x="8391326" y="1238641"/>
                  <a:pt x="8371389" y="1231045"/>
                  <a:pt x="8363469" y="1246658"/>
                </a:cubicBezTo>
                <a:cubicBezTo>
                  <a:pt x="8322316" y="1258746"/>
                  <a:pt x="8283162" y="1250600"/>
                  <a:pt x="8275497" y="1264396"/>
                </a:cubicBezTo>
                <a:cubicBezTo>
                  <a:pt x="8253233" y="1266996"/>
                  <a:pt x="8218383" y="1257577"/>
                  <a:pt x="8206287" y="1273060"/>
                </a:cubicBezTo>
                <a:cubicBezTo>
                  <a:pt x="8200396" y="1262794"/>
                  <a:pt x="8183827" y="1285000"/>
                  <a:pt x="8168705" y="1279956"/>
                </a:cubicBezTo>
                <a:cubicBezTo>
                  <a:pt x="8157611" y="1275235"/>
                  <a:pt x="8149996" y="1280870"/>
                  <a:pt x="8139997" y="1282713"/>
                </a:cubicBezTo>
                <a:cubicBezTo>
                  <a:pt x="8125566" y="1279776"/>
                  <a:pt x="8084128" y="1294221"/>
                  <a:pt x="8074238" y="1301895"/>
                </a:cubicBezTo>
                <a:cubicBezTo>
                  <a:pt x="8052170" y="1326903"/>
                  <a:pt x="7986951" y="1319381"/>
                  <a:pt x="7968292" y="1338779"/>
                </a:cubicBezTo>
                <a:cubicBezTo>
                  <a:pt x="7960694" y="1342282"/>
                  <a:pt x="7952937" y="1344333"/>
                  <a:pt x="7945122" y="1345477"/>
                </a:cubicBezTo>
                <a:lnTo>
                  <a:pt x="7922771" y="1346645"/>
                </a:lnTo>
                <a:lnTo>
                  <a:pt x="7915461" y="1342919"/>
                </a:lnTo>
                <a:lnTo>
                  <a:pt x="7902328" y="1345865"/>
                </a:lnTo>
                <a:lnTo>
                  <a:pt x="7898322" y="1345689"/>
                </a:lnTo>
                <a:lnTo>
                  <a:pt x="7875879" y="1345646"/>
                </a:lnTo>
                <a:cubicBezTo>
                  <a:pt x="7890672" y="1367295"/>
                  <a:pt x="7816428" y="1353520"/>
                  <a:pt x="7840612" y="1369373"/>
                </a:cubicBezTo>
                <a:cubicBezTo>
                  <a:pt x="7803208" y="1375918"/>
                  <a:pt x="7836041" y="1389289"/>
                  <a:pt x="7786819" y="1378970"/>
                </a:cubicBezTo>
                <a:cubicBezTo>
                  <a:pt x="7732613" y="1405648"/>
                  <a:pt x="7587405" y="1382806"/>
                  <a:pt x="7548172" y="1417460"/>
                </a:cubicBezTo>
                <a:cubicBezTo>
                  <a:pt x="7551327" y="1405830"/>
                  <a:pt x="7499280" y="1470447"/>
                  <a:pt x="7483437" y="1478152"/>
                </a:cubicBezTo>
                <a:cubicBezTo>
                  <a:pt x="7446517" y="1491067"/>
                  <a:pt x="7432754" y="1502351"/>
                  <a:pt x="7377870" y="1523319"/>
                </a:cubicBezTo>
                <a:cubicBezTo>
                  <a:pt x="7324166" y="1536168"/>
                  <a:pt x="7290459" y="1563749"/>
                  <a:pt x="7230737" y="1562633"/>
                </a:cubicBezTo>
                <a:cubicBezTo>
                  <a:pt x="7229794" y="1566487"/>
                  <a:pt x="7227568" y="1569908"/>
                  <a:pt x="7224458" y="1573008"/>
                </a:cubicBezTo>
                <a:lnTo>
                  <a:pt x="7213486" y="1580987"/>
                </a:lnTo>
                <a:lnTo>
                  <a:pt x="7210972" y="1580856"/>
                </a:lnTo>
                <a:lnTo>
                  <a:pt x="7183121" y="1595162"/>
                </a:lnTo>
                <a:lnTo>
                  <a:pt x="7164601" y="1606490"/>
                </a:lnTo>
                <a:lnTo>
                  <a:pt x="7159286" y="1606850"/>
                </a:lnTo>
                <a:cubicBezTo>
                  <a:pt x="7150961" y="1609262"/>
                  <a:pt x="7125743" y="1618162"/>
                  <a:pt x="7114651" y="1620959"/>
                </a:cubicBezTo>
                <a:cubicBezTo>
                  <a:pt x="7109310" y="1606138"/>
                  <a:pt x="7106695" y="1617324"/>
                  <a:pt x="7092727" y="1623628"/>
                </a:cubicBezTo>
                <a:cubicBezTo>
                  <a:pt x="7081313" y="1602012"/>
                  <a:pt x="7049394" y="1627301"/>
                  <a:pt x="7031309" y="1619451"/>
                </a:cubicBezTo>
                <a:cubicBezTo>
                  <a:pt x="7021305" y="1624569"/>
                  <a:pt x="7010515" y="1629587"/>
                  <a:pt x="6999084" y="1634317"/>
                </a:cubicBezTo>
                <a:lnTo>
                  <a:pt x="6992107" y="1636860"/>
                </a:lnTo>
                <a:lnTo>
                  <a:pt x="6991765" y="1636725"/>
                </a:lnTo>
                <a:cubicBezTo>
                  <a:pt x="6989813" y="1636884"/>
                  <a:pt x="6987353" y="1637572"/>
                  <a:pt x="6983996" y="1639040"/>
                </a:cubicBezTo>
                <a:lnTo>
                  <a:pt x="6979383" y="1641496"/>
                </a:lnTo>
                <a:lnTo>
                  <a:pt x="6900177" y="1636016"/>
                </a:lnTo>
                <a:cubicBezTo>
                  <a:pt x="6859708" y="1641136"/>
                  <a:pt x="6829973" y="1628753"/>
                  <a:pt x="6795372" y="1644845"/>
                </a:cubicBezTo>
                <a:cubicBezTo>
                  <a:pt x="6757466" y="1649571"/>
                  <a:pt x="6723150" y="1647290"/>
                  <a:pt x="6692251" y="1656357"/>
                </a:cubicBezTo>
                <a:cubicBezTo>
                  <a:pt x="6678032" y="1652894"/>
                  <a:pt x="6665282" y="1652445"/>
                  <a:pt x="6655235" y="1661869"/>
                </a:cubicBezTo>
                <a:cubicBezTo>
                  <a:pt x="6619334" y="1664040"/>
                  <a:pt x="6608179" y="1654034"/>
                  <a:pt x="6587857" y="1665769"/>
                </a:cubicBezTo>
                <a:lnTo>
                  <a:pt x="6554894" y="1664428"/>
                </a:lnTo>
                <a:lnTo>
                  <a:pt x="6551579" y="1662213"/>
                </a:lnTo>
                <a:lnTo>
                  <a:pt x="6545693" y="1661776"/>
                </a:lnTo>
                <a:lnTo>
                  <a:pt x="6530561" y="1664619"/>
                </a:lnTo>
                <a:lnTo>
                  <a:pt x="6525028" y="1666354"/>
                </a:lnTo>
                <a:cubicBezTo>
                  <a:pt x="6521154" y="1667301"/>
                  <a:pt x="6518510" y="1667613"/>
                  <a:pt x="6516595" y="1667475"/>
                </a:cubicBezTo>
                <a:lnTo>
                  <a:pt x="6516340" y="1667291"/>
                </a:lnTo>
                <a:lnTo>
                  <a:pt x="6508541" y="1668757"/>
                </a:lnTo>
                <a:cubicBezTo>
                  <a:pt x="6495493" y="1671715"/>
                  <a:pt x="6482908" y="1675051"/>
                  <a:pt x="6471012" y="1678604"/>
                </a:cubicBezTo>
                <a:cubicBezTo>
                  <a:pt x="6457809" y="1668164"/>
                  <a:pt x="6415506" y="1688334"/>
                  <a:pt x="6415265" y="1665317"/>
                </a:cubicBezTo>
                <a:cubicBezTo>
                  <a:pt x="6399063" y="1669446"/>
                  <a:pt x="6391173" y="1680085"/>
                  <a:pt x="6393343" y="1664672"/>
                </a:cubicBezTo>
                <a:lnTo>
                  <a:pt x="6380457" y="1662376"/>
                </a:lnTo>
                <a:lnTo>
                  <a:pt x="6280959" y="1689329"/>
                </a:lnTo>
                <a:lnTo>
                  <a:pt x="6266765" y="1695560"/>
                </a:lnTo>
                <a:cubicBezTo>
                  <a:pt x="6262331" y="1698152"/>
                  <a:pt x="6258580" y="1701192"/>
                  <a:pt x="6255823" y="1704850"/>
                </a:cubicBezTo>
                <a:cubicBezTo>
                  <a:pt x="6200184" y="1694834"/>
                  <a:pt x="6155082" y="1716996"/>
                  <a:pt x="6098321" y="1721646"/>
                </a:cubicBezTo>
                <a:cubicBezTo>
                  <a:pt x="6036511" y="1734126"/>
                  <a:pt x="5902526" y="1770074"/>
                  <a:pt x="5880652" y="1779643"/>
                </a:cubicBezTo>
                <a:cubicBezTo>
                  <a:pt x="5862008" y="1784877"/>
                  <a:pt x="5777344" y="1786304"/>
                  <a:pt x="5785959" y="1775307"/>
                </a:cubicBezTo>
                <a:cubicBezTo>
                  <a:pt x="5732223" y="1803618"/>
                  <a:pt x="5707481" y="1784706"/>
                  <a:pt x="5643534" y="1802919"/>
                </a:cubicBezTo>
                <a:lnTo>
                  <a:pt x="5518799" y="1818312"/>
                </a:lnTo>
                <a:lnTo>
                  <a:pt x="5505014" y="1819259"/>
                </a:lnTo>
                <a:lnTo>
                  <a:pt x="5499949" y="1814490"/>
                </a:lnTo>
                <a:lnTo>
                  <a:pt x="5453307" y="1815450"/>
                </a:lnTo>
                <a:cubicBezTo>
                  <a:pt x="5433075" y="1827706"/>
                  <a:pt x="5395563" y="1821122"/>
                  <a:pt x="5364192" y="1826074"/>
                </a:cubicBezTo>
                <a:lnTo>
                  <a:pt x="5350380" y="1830891"/>
                </a:lnTo>
                <a:lnTo>
                  <a:pt x="5259633" y="1837160"/>
                </a:lnTo>
                <a:lnTo>
                  <a:pt x="5197513" y="1844718"/>
                </a:lnTo>
                <a:lnTo>
                  <a:pt x="5184170" y="1849402"/>
                </a:lnTo>
                <a:lnTo>
                  <a:pt x="5168852" y="1844846"/>
                </a:lnTo>
                <a:cubicBezTo>
                  <a:pt x="5166986" y="1843561"/>
                  <a:pt x="5165478" y="1842127"/>
                  <a:pt x="5164370" y="1840597"/>
                </a:cubicBezTo>
                <a:lnTo>
                  <a:pt x="5114927" y="1847827"/>
                </a:lnTo>
                <a:lnTo>
                  <a:pt x="5108970" y="1847935"/>
                </a:lnTo>
                <a:lnTo>
                  <a:pt x="5067961" y="1845917"/>
                </a:lnTo>
                <a:lnTo>
                  <a:pt x="5007075" y="1838626"/>
                </a:lnTo>
                <a:cubicBezTo>
                  <a:pt x="4987003" y="1833546"/>
                  <a:pt x="4969259" y="1814096"/>
                  <a:pt x="4944087" y="1823332"/>
                </a:cubicBezTo>
                <a:cubicBezTo>
                  <a:pt x="4949882" y="1812650"/>
                  <a:pt x="4914396" y="1826154"/>
                  <a:pt x="4907662" y="1816900"/>
                </a:cubicBezTo>
                <a:cubicBezTo>
                  <a:pt x="4903760" y="1809237"/>
                  <a:pt x="4892087" y="1811549"/>
                  <a:pt x="4882386" y="1809844"/>
                </a:cubicBezTo>
                <a:cubicBezTo>
                  <a:pt x="4874062" y="1802609"/>
                  <a:pt x="4826962" y="1801349"/>
                  <a:pt x="4811440" y="1804655"/>
                </a:cubicBezTo>
                <a:cubicBezTo>
                  <a:pt x="4768806" y="1818748"/>
                  <a:pt x="4725356" y="1790961"/>
                  <a:pt x="4691075" y="1801389"/>
                </a:cubicBezTo>
                <a:cubicBezTo>
                  <a:pt x="4663743" y="1799478"/>
                  <a:pt x="4655044" y="1795479"/>
                  <a:pt x="4647449" y="1793181"/>
                </a:cubicBezTo>
                <a:lnTo>
                  <a:pt x="4645504" y="1787606"/>
                </a:lnTo>
                <a:lnTo>
                  <a:pt x="4632229" y="1785815"/>
                </a:lnTo>
                <a:lnTo>
                  <a:pt x="4629273" y="1784355"/>
                </a:lnTo>
                <a:cubicBezTo>
                  <a:pt x="4623639" y="1781544"/>
                  <a:pt x="4617950" y="1778917"/>
                  <a:pt x="4611738" y="1776964"/>
                </a:cubicBezTo>
                <a:cubicBezTo>
                  <a:pt x="4601379" y="1800272"/>
                  <a:pt x="4557197" y="1764196"/>
                  <a:pt x="4560070" y="1785640"/>
                </a:cubicBezTo>
                <a:lnTo>
                  <a:pt x="4536503" y="1785334"/>
                </a:lnTo>
                <a:lnTo>
                  <a:pt x="4513724" y="1791996"/>
                </a:lnTo>
                <a:lnTo>
                  <a:pt x="4501513" y="1799835"/>
                </a:lnTo>
                <a:lnTo>
                  <a:pt x="4459076" y="1813003"/>
                </a:lnTo>
                <a:lnTo>
                  <a:pt x="4459810" y="1797886"/>
                </a:lnTo>
                <a:lnTo>
                  <a:pt x="4379064" y="1817177"/>
                </a:lnTo>
                <a:lnTo>
                  <a:pt x="4319209" y="1834833"/>
                </a:lnTo>
                <a:lnTo>
                  <a:pt x="4306907" y="1841641"/>
                </a:lnTo>
                <a:lnTo>
                  <a:pt x="4290981" y="1839677"/>
                </a:lnTo>
                <a:cubicBezTo>
                  <a:pt x="4288909" y="1838717"/>
                  <a:pt x="4287163" y="1837555"/>
                  <a:pt x="4285792" y="1836231"/>
                </a:cubicBezTo>
                <a:lnTo>
                  <a:pt x="4238372" y="1851480"/>
                </a:lnTo>
                <a:lnTo>
                  <a:pt x="4232517" y="1852567"/>
                </a:lnTo>
                <a:lnTo>
                  <a:pt x="4191732" y="1857328"/>
                </a:lnTo>
                <a:lnTo>
                  <a:pt x="4065532" y="1855477"/>
                </a:lnTo>
                <a:cubicBezTo>
                  <a:pt x="4069305" y="1844009"/>
                  <a:pt x="4036780" y="1863138"/>
                  <a:pt x="4028460" y="1855137"/>
                </a:cubicBezTo>
                <a:cubicBezTo>
                  <a:pt x="4023224" y="1848238"/>
                  <a:pt x="4012138" y="1852433"/>
                  <a:pt x="4002267" y="1852352"/>
                </a:cubicBezTo>
                <a:cubicBezTo>
                  <a:pt x="3992749" y="1846600"/>
                  <a:pt x="3946095" y="1853107"/>
                  <a:pt x="3931396" y="1858915"/>
                </a:cubicBezTo>
                <a:cubicBezTo>
                  <a:pt x="3891932" y="1879798"/>
                  <a:pt x="3844059" y="1859600"/>
                  <a:pt x="3812162" y="1875501"/>
                </a:cubicBezTo>
                <a:cubicBezTo>
                  <a:pt x="3784875" y="1878116"/>
                  <a:pt x="3775574" y="1875612"/>
                  <a:pt x="3767672" y="1874600"/>
                </a:cubicBezTo>
                <a:lnTo>
                  <a:pt x="3764741" y="1869433"/>
                </a:lnTo>
                <a:lnTo>
                  <a:pt x="3751332" y="1869854"/>
                </a:lnTo>
                <a:lnTo>
                  <a:pt x="3748155" y="1868903"/>
                </a:lnTo>
                <a:cubicBezTo>
                  <a:pt x="3742091" y="1867062"/>
                  <a:pt x="3736007" y="1865414"/>
                  <a:pt x="3729530" y="1864513"/>
                </a:cubicBezTo>
                <a:cubicBezTo>
                  <a:pt x="3723549" y="1889158"/>
                  <a:pt x="3673453" y="1860919"/>
                  <a:pt x="3680177" y="1881552"/>
                </a:cubicBezTo>
                <a:cubicBezTo>
                  <a:pt x="3643549" y="1880892"/>
                  <a:pt x="3599470" y="1913398"/>
                  <a:pt x="3567259" y="1893482"/>
                </a:cubicBezTo>
                <a:cubicBezTo>
                  <a:pt x="3512865" y="1897927"/>
                  <a:pt x="3463644" y="1898121"/>
                  <a:pt x="3405770" y="1904591"/>
                </a:cubicBezTo>
                <a:cubicBezTo>
                  <a:pt x="3361027" y="1917619"/>
                  <a:pt x="3312439" y="1902759"/>
                  <a:pt x="3280097" y="1919610"/>
                </a:cubicBezTo>
                <a:cubicBezTo>
                  <a:pt x="3228353" y="1917339"/>
                  <a:pt x="3163854" y="1927961"/>
                  <a:pt x="3123424" y="1952930"/>
                </a:cubicBezTo>
                <a:cubicBezTo>
                  <a:pt x="3067921" y="1955455"/>
                  <a:pt x="3058626" y="1970554"/>
                  <a:pt x="3009910" y="1957866"/>
                </a:cubicBezTo>
                <a:cubicBezTo>
                  <a:pt x="3005875" y="1961558"/>
                  <a:pt x="3001138" y="1964570"/>
                  <a:pt x="2995934" y="1967085"/>
                </a:cubicBezTo>
                <a:lnTo>
                  <a:pt x="2980071" y="1972988"/>
                </a:lnTo>
                <a:lnTo>
                  <a:pt x="2978094" y="1972369"/>
                </a:lnTo>
                <a:lnTo>
                  <a:pt x="2942858" y="1981367"/>
                </a:lnTo>
                <a:lnTo>
                  <a:pt x="2875436" y="1996977"/>
                </a:lnTo>
                <a:lnTo>
                  <a:pt x="2874892" y="1996085"/>
                </a:lnTo>
                <a:cubicBezTo>
                  <a:pt x="2872808" y="1994277"/>
                  <a:pt x="2869648" y="1993306"/>
                  <a:pt x="2864145" y="1994061"/>
                </a:cubicBezTo>
                <a:cubicBezTo>
                  <a:pt x="2872218" y="1978115"/>
                  <a:pt x="2860603" y="1988862"/>
                  <a:pt x="2843662" y="1992498"/>
                </a:cubicBezTo>
                <a:cubicBezTo>
                  <a:pt x="2852423" y="1968542"/>
                  <a:pt x="2804535" y="1987804"/>
                  <a:pt x="2796128" y="1976403"/>
                </a:cubicBezTo>
                <a:cubicBezTo>
                  <a:pt x="2783487" y="1979614"/>
                  <a:pt x="2770278" y="1982573"/>
                  <a:pt x="2756784" y="1985116"/>
                </a:cubicBezTo>
                <a:lnTo>
                  <a:pt x="2748833" y="1986323"/>
                </a:lnTo>
                <a:cubicBezTo>
                  <a:pt x="2748775" y="1986256"/>
                  <a:pt x="2748719" y="1986188"/>
                  <a:pt x="2748661" y="1986122"/>
                </a:cubicBezTo>
                <a:cubicBezTo>
                  <a:pt x="2746906" y="1985902"/>
                  <a:pt x="2744280" y="1986117"/>
                  <a:pt x="2740251" y="1986946"/>
                </a:cubicBezTo>
                <a:lnTo>
                  <a:pt x="2718916" y="1990867"/>
                </a:lnTo>
                <a:lnTo>
                  <a:pt x="2713522" y="1990173"/>
                </a:lnTo>
                <a:lnTo>
                  <a:pt x="2680597" y="1984996"/>
                </a:lnTo>
                <a:cubicBezTo>
                  <a:pt x="2658416" y="1985461"/>
                  <a:pt x="2612251" y="1988312"/>
                  <a:pt x="2578178" y="1990531"/>
                </a:cubicBezTo>
                <a:cubicBezTo>
                  <a:pt x="2545413" y="1998704"/>
                  <a:pt x="2513846" y="1994934"/>
                  <a:pt x="2476147" y="1998305"/>
                </a:cubicBezTo>
                <a:cubicBezTo>
                  <a:pt x="2437134" y="2013637"/>
                  <a:pt x="2413847" y="1999542"/>
                  <a:pt x="2373568" y="2003219"/>
                </a:cubicBezTo>
                <a:cubicBezTo>
                  <a:pt x="2341422" y="2024631"/>
                  <a:pt x="2342856" y="1992997"/>
                  <a:pt x="2321399" y="1989467"/>
                </a:cubicBezTo>
                <a:lnTo>
                  <a:pt x="2315525" y="1989708"/>
                </a:lnTo>
                <a:lnTo>
                  <a:pt x="2300792" y="1994290"/>
                </a:lnTo>
                <a:lnTo>
                  <a:pt x="2295469" y="1996659"/>
                </a:lnTo>
                <a:cubicBezTo>
                  <a:pt x="2291722" y="1998049"/>
                  <a:pt x="2289127" y="1998665"/>
                  <a:pt x="2287219" y="1998750"/>
                </a:cubicBezTo>
                <a:lnTo>
                  <a:pt x="2286948" y="1998596"/>
                </a:lnTo>
                <a:lnTo>
                  <a:pt x="2243069" y="2015111"/>
                </a:lnTo>
                <a:cubicBezTo>
                  <a:pt x="2229030" y="2006206"/>
                  <a:pt x="2188966" y="2031217"/>
                  <a:pt x="2186609" y="2008263"/>
                </a:cubicBezTo>
                <a:cubicBezTo>
                  <a:pt x="2170936" y="2014251"/>
                  <a:pt x="2164097" y="2025782"/>
                  <a:pt x="2164831" y="2010143"/>
                </a:cubicBezTo>
                <a:cubicBezTo>
                  <a:pt x="2159536" y="2011705"/>
                  <a:pt x="2155830" y="2011340"/>
                  <a:pt x="2152836" y="2010048"/>
                </a:cubicBezTo>
                <a:lnTo>
                  <a:pt x="2117102" y="2023004"/>
                </a:lnTo>
                <a:lnTo>
                  <a:pt x="2111935" y="2023163"/>
                </a:lnTo>
                <a:lnTo>
                  <a:pt x="2089991" y="2034193"/>
                </a:lnTo>
                <a:lnTo>
                  <a:pt x="2058061" y="2047942"/>
                </a:lnTo>
                <a:lnTo>
                  <a:pt x="2055737" y="2047704"/>
                </a:lnTo>
                <a:lnTo>
                  <a:pt x="2042244" y="2055560"/>
                </a:lnTo>
                <a:cubicBezTo>
                  <a:pt x="2038090" y="2058656"/>
                  <a:pt x="1978623" y="2070285"/>
                  <a:pt x="1976224" y="2074257"/>
                </a:cubicBezTo>
                <a:cubicBezTo>
                  <a:pt x="1920172" y="2070662"/>
                  <a:pt x="1933546" y="2089824"/>
                  <a:pt x="1877728" y="2101004"/>
                </a:cubicBezTo>
                <a:cubicBezTo>
                  <a:pt x="1839146" y="2101989"/>
                  <a:pt x="1818769" y="2108983"/>
                  <a:pt x="1759056" y="2125608"/>
                </a:cubicBezTo>
                <a:cubicBezTo>
                  <a:pt x="1719091" y="2137539"/>
                  <a:pt x="1691494" y="2161097"/>
                  <a:pt x="1637948" y="2172597"/>
                </a:cubicBezTo>
                <a:cubicBezTo>
                  <a:pt x="1587306" y="2207053"/>
                  <a:pt x="1496241" y="2208973"/>
                  <a:pt x="1434549" y="2234522"/>
                </a:cubicBezTo>
                <a:cubicBezTo>
                  <a:pt x="1402655" y="2224964"/>
                  <a:pt x="1409212" y="2231152"/>
                  <a:pt x="1398481" y="2237074"/>
                </a:cubicBezTo>
                <a:cubicBezTo>
                  <a:pt x="1398456" y="2237082"/>
                  <a:pt x="1398432" y="2237089"/>
                  <a:pt x="1398407" y="2237095"/>
                </a:cubicBezTo>
                <a:lnTo>
                  <a:pt x="1370962" y="2237474"/>
                </a:lnTo>
                <a:lnTo>
                  <a:pt x="1356367" y="2235089"/>
                </a:lnTo>
                <a:cubicBezTo>
                  <a:pt x="1346056" y="2233320"/>
                  <a:pt x="1335986" y="2231930"/>
                  <a:pt x="1324828" y="2231968"/>
                </a:cubicBezTo>
                <a:lnTo>
                  <a:pt x="1297744" y="2235849"/>
                </a:lnTo>
                <a:lnTo>
                  <a:pt x="1286236" y="2233135"/>
                </a:lnTo>
                <a:lnTo>
                  <a:pt x="1283504" y="2233797"/>
                </a:lnTo>
                <a:lnTo>
                  <a:pt x="1279765" y="2229639"/>
                </a:lnTo>
                <a:cubicBezTo>
                  <a:pt x="1260110" y="2221111"/>
                  <a:pt x="1209850" y="2211602"/>
                  <a:pt x="1195347" y="2212354"/>
                </a:cubicBezTo>
                <a:cubicBezTo>
                  <a:pt x="1171903" y="2216875"/>
                  <a:pt x="1033292" y="2222456"/>
                  <a:pt x="970251" y="2221029"/>
                </a:cubicBezTo>
                <a:cubicBezTo>
                  <a:pt x="913858" y="2213074"/>
                  <a:pt x="864984" y="2224767"/>
                  <a:pt x="812914" y="2202752"/>
                </a:cubicBezTo>
                <a:cubicBezTo>
                  <a:pt x="809419" y="2205714"/>
                  <a:pt x="805091" y="2207855"/>
                  <a:pt x="800195" y="2209407"/>
                </a:cubicBezTo>
                <a:lnTo>
                  <a:pt x="784978" y="2212360"/>
                </a:lnTo>
                <a:lnTo>
                  <a:pt x="681987" y="2216757"/>
                </a:lnTo>
                <a:lnTo>
                  <a:pt x="669923" y="2211682"/>
                </a:lnTo>
                <a:cubicBezTo>
                  <a:pt x="675432" y="2197125"/>
                  <a:pt x="665394" y="2205767"/>
                  <a:pt x="648680" y="2206229"/>
                </a:cubicBezTo>
                <a:cubicBezTo>
                  <a:pt x="653511" y="2183723"/>
                  <a:pt x="607806" y="2194090"/>
                  <a:pt x="597225" y="2180999"/>
                </a:cubicBezTo>
                <a:cubicBezTo>
                  <a:pt x="584838" y="2181847"/>
                  <a:pt x="571827" y="2182333"/>
                  <a:pt x="558449" y="2182346"/>
                </a:cubicBezTo>
                <a:lnTo>
                  <a:pt x="550517" y="2182060"/>
                </a:lnTo>
                <a:lnTo>
                  <a:pt x="550309" y="2181825"/>
                </a:lnTo>
                <a:cubicBezTo>
                  <a:pt x="548471" y="2181269"/>
                  <a:pt x="545824" y="2180990"/>
                  <a:pt x="541836" y="2181063"/>
                </a:cubicBezTo>
                <a:lnTo>
                  <a:pt x="536057" y="2181537"/>
                </a:lnTo>
                <a:lnTo>
                  <a:pt x="520671" y="2180980"/>
                </a:lnTo>
                <a:lnTo>
                  <a:pt x="515024" y="2179258"/>
                </a:lnTo>
                <a:lnTo>
                  <a:pt x="512278" y="2176369"/>
                </a:lnTo>
                <a:lnTo>
                  <a:pt x="480419" y="2167807"/>
                </a:lnTo>
                <a:cubicBezTo>
                  <a:pt x="458012" y="2174781"/>
                  <a:pt x="449332" y="2162566"/>
                  <a:pt x="413835" y="2156783"/>
                </a:cubicBezTo>
                <a:cubicBezTo>
                  <a:pt x="401959" y="2163765"/>
                  <a:pt x="389622" y="2160522"/>
                  <a:pt x="376513" y="2154014"/>
                </a:cubicBezTo>
                <a:cubicBezTo>
                  <a:pt x="344376" y="2156059"/>
                  <a:pt x="311403" y="2146283"/>
                  <a:pt x="273386" y="2142551"/>
                </a:cubicBezTo>
                <a:cubicBezTo>
                  <a:pt x="236093" y="2150634"/>
                  <a:pt x="209811" y="2132011"/>
                  <a:pt x="169207" y="2128100"/>
                </a:cubicBezTo>
                <a:lnTo>
                  <a:pt x="93149" y="2105324"/>
                </a:lnTo>
                <a:lnTo>
                  <a:pt x="88109" y="2106704"/>
                </a:lnTo>
                <a:cubicBezTo>
                  <a:pt x="84511" y="2107398"/>
                  <a:pt x="81960" y="2107528"/>
                  <a:pt x="80022" y="2107254"/>
                </a:cubicBezTo>
                <a:lnTo>
                  <a:pt x="79717" y="2107046"/>
                </a:lnTo>
                <a:lnTo>
                  <a:pt x="72352" y="2107991"/>
                </a:lnTo>
                <a:cubicBezTo>
                  <a:pt x="60160" y="2110089"/>
                  <a:pt x="48530" y="2112610"/>
                  <a:pt x="37645" y="2115401"/>
                </a:cubicBezTo>
                <a:cubicBezTo>
                  <a:pt x="29688" y="2109582"/>
                  <a:pt x="16534" y="2111084"/>
                  <a:pt x="4572" y="2111091"/>
                </a:cubicBezTo>
                <a:lnTo>
                  <a:pt x="0" y="2110468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2777" y="741082"/>
            <a:ext cx="6955884" cy="949606"/>
          </a:xfrm>
        </p:spPr>
        <p:txBody>
          <a:bodyPr>
            <a:normAutofit/>
          </a:bodyPr>
          <a:lstStyle/>
          <a:p>
            <a:r>
              <a:rPr lang="en-US" b="1" u="sng"/>
              <a:t>Year 5 and 6 team</a:t>
            </a:r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3501A971-CEBD-4E4B-8529-3BB4F4100C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0345" y="6189260"/>
            <a:ext cx="5873655" cy="668740"/>
          </a:xfrm>
          <a:custGeom>
            <a:avLst/>
            <a:gdLst>
              <a:gd name="connsiteX0" fmla="*/ 4686423 w 9517857"/>
              <a:gd name="connsiteY0" fmla="*/ 247919 h 918356"/>
              <a:gd name="connsiteX1" fmla="*/ 4689051 w 9517857"/>
              <a:gd name="connsiteY1" fmla="*/ 250968 h 918356"/>
              <a:gd name="connsiteX2" fmla="*/ 4687244 w 9517857"/>
              <a:gd name="connsiteY2" fmla="*/ 251298 h 918356"/>
              <a:gd name="connsiteX3" fmla="*/ 4685225 w 9517857"/>
              <a:gd name="connsiteY3" fmla="*/ 246530 h 918356"/>
              <a:gd name="connsiteX4" fmla="*/ 4686133 w 9517857"/>
              <a:gd name="connsiteY4" fmla="*/ 246727 h 918356"/>
              <a:gd name="connsiteX5" fmla="*/ 4686423 w 9517857"/>
              <a:gd name="connsiteY5" fmla="*/ 247919 h 918356"/>
              <a:gd name="connsiteX6" fmla="*/ 9517856 w 9517857"/>
              <a:gd name="connsiteY6" fmla="*/ 0 h 918356"/>
              <a:gd name="connsiteX7" fmla="*/ 9517857 w 9517857"/>
              <a:gd name="connsiteY7" fmla="*/ 12 h 918356"/>
              <a:gd name="connsiteX8" fmla="*/ 9517857 w 9517857"/>
              <a:gd name="connsiteY8" fmla="*/ 918356 h 918356"/>
              <a:gd name="connsiteX9" fmla="*/ 14604 w 9517857"/>
              <a:gd name="connsiteY9" fmla="*/ 918356 h 918356"/>
              <a:gd name="connsiteX10" fmla="*/ 12841 w 9517857"/>
              <a:gd name="connsiteY10" fmla="*/ 917763 h 918356"/>
              <a:gd name="connsiteX11" fmla="*/ 93 w 9517857"/>
              <a:gd name="connsiteY11" fmla="*/ 912471 h 918356"/>
              <a:gd name="connsiteX12" fmla="*/ 58674 w 9517857"/>
              <a:gd name="connsiteY12" fmla="*/ 890322 h 918356"/>
              <a:gd name="connsiteX13" fmla="*/ 275005 w 9517857"/>
              <a:gd name="connsiteY13" fmla="*/ 807229 h 918356"/>
              <a:gd name="connsiteX14" fmla="*/ 587824 w 9517857"/>
              <a:gd name="connsiteY14" fmla="*/ 798195 h 918356"/>
              <a:gd name="connsiteX15" fmla="*/ 651826 w 9517857"/>
              <a:gd name="connsiteY15" fmla="*/ 738338 h 918356"/>
              <a:gd name="connsiteX16" fmla="*/ 727985 w 9517857"/>
              <a:gd name="connsiteY16" fmla="*/ 719826 h 918356"/>
              <a:gd name="connsiteX17" fmla="*/ 778982 w 9517857"/>
              <a:gd name="connsiteY17" fmla="*/ 710142 h 918356"/>
              <a:gd name="connsiteX18" fmla="*/ 849944 w 9517857"/>
              <a:gd name="connsiteY18" fmla="*/ 717987 h 918356"/>
              <a:gd name="connsiteX19" fmla="*/ 921659 w 9517857"/>
              <a:gd name="connsiteY19" fmla="*/ 712695 h 918356"/>
              <a:gd name="connsiteX20" fmla="*/ 930946 w 9517857"/>
              <a:gd name="connsiteY20" fmla="*/ 734046 h 918356"/>
              <a:gd name="connsiteX21" fmla="*/ 986250 w 9517857"/>
              <a:gd name="connsiteY21" fmla="*/ 713530 h 918356"/>
              <a:gd name="connsiteX22" fmla="*/ 1013752 w 9517857"/>
              <a:gd name="connsiteY22" fmla="*/ 713361 h 918356"/>
              <a:gd name="connsiteX23" fmla="*/ 1023734 w 9517857"/>
              <a:gd name="connsiteY23" fmla="*/ 718571 h 918356"/>
              <a:gd name="connsiteX24" fmla="*/ 1063207 w 9517857"/>
              <a:gd name="connsiteY24" fmla="*/ 715651 h 918356"/>
              <a:gd name="connsiteX25" fmla="*/ 1081980 w 9517857"/>
              <a:gd name="connsiteY25" fmla="*/ 738455 h 918356"/>
              <a:gd name="connsiteX26" fmla="*/ 1218120 w 9517857"/>
              <a:gd name="connsiteY26" fmla="*/ 713280 h 918356"/>
              <a:gd name="connsiteX27" fmla="*/ 1397459 w 9517857"/>
              <a:gd name="connsiteY27" fmla="*/ 691190 h 918356"/>
              <a:gd name="connsiteX28" fmla="*/ 1580688 w 9517857"/>
              <a:gd name="connsiteY28" fmla="*/ 693697 h 918356"/>
              <a:gd name="connsiteX29" fmla="*/ 1772334 w 9517857"/>
              <a:gd name="connsiteY29" fmla="*/ 710640 h 918356"/>
              <a:gd name="connsiteX30" fmla="*/ 2002561 w 9517857"/>
              <a:gd name="connsiteY30" fmla="*/ 659917 h 918356"/>
              <a:gd name="connsiteX31" fmla="*/ 2135144 w 9517857"/>
              <a:gd name="connsiteY31" fmla="*/ 636501 h 918356"/>
              <a:gd name="connsiteX32" fmla="*/ 2440292 w 9517857"/>
              <a:gd name="connsiteY32" fmla="*/ 593862 h 918356"/>
              <a:gd name="connsiteX33" fmla="*/ 2547829 w 9517857"/>
              <a:gd name="connsiteY33" fmla="*/ 566150 h 918356"/>
              <a:gd name="connsiteX34" fmla="*/ 2658055 w 9517857"/>
              <a:gd name="connsiteY34" fmla="*/ 578727 h 918356"/>
              <a:gd name="connsiteX35" fmla="*/ 2693698 w 9517857"/>
              <a:gd name="connsiteY35" fmla="*/ 560029 h 918356"/>
              <a:gd name="connsiteX36" fmla="*/ 2699673 w 9517857"/>
              <a:gd name="connsiteY36" fmla="*/ 556400 h 918356"/>
              <a:gd name="connsiteX37" fmla="*/ 2727306 w 9517857"/>
              <a:gd name="connsiteY37" fmla="*/ 550698 h 918356"/>
              <a:gd name="connsiteX38" fmla="*/ 2730451 w 9517857"/>
              <a:gd name="connsiteY38" fmla="*/ 538058 h 918356"/>
              <a:gd name="connsiteX39" fmla="*/ 2768713 w 9517857"/>
              <a:gd name="connsiteY39" fmla="*/ 521575 h 918356"/>
              <a:gd name="connsiteX40" fmla="*/ 2820868 w 9517857"/>
              <a:gd name="connsiteY40" fmla="*/ 514160 h 918356"/>
              <a:gd name="connsiteX41" fmla="*/ 3073635 w 9517857"/>
              <a:gd name="connsiteY41" fmla="*/ 491294 h 918356"/>
              <a:gd name="connsiteX42" fmla="*/ 3222071 w 9517857"/>
              <a:gd name="connsiteY42" fmla="*/ 470559 h 918356"/>
              <a:gd name="connsiteX43" fmla="*/ 3274069 w 9517857"/>
              <a:gd name="connsiteY43" fmla="*/ 451605 h 918356"/>
              <a:gd name="connsiteX44" fmla="*/ 3349632 w 9517857"/>
              <a:gd name="connsiteY44" fmla="*/ 432583 h 918356"/>
              <a:gd name="connsiteX45" fmla="*/ 3479593 w 9517857"/>
              <a:gd name="connsiteY45" fmla="*/ 390437 h 918356"/>
              <a:gd name="connsiteX46" fmla="*/ 3660110 w 9517857"/>
              <a:gd name="connsiteY46" fmla="*/ 348726 h 918356"/>
              <a:gd name="connsiteX47" fmla="*/ 3750023 w 9517857"/>
              <a:gd name="connsiteY47" fmla="*/ 370678 h 918356"/>
              <a:gd name="connsiteX48" fmla="*/ 3844133 w 9517857"/>
              <a:gd name="connsiteY48" fmla="*/ 360648 h 918356"/>
              <a:gd name="connsiteX49" fmla="*/ 3913545 w 9517857"/>
              <a:gd name="connsiteY49" fmla="*/ 344235 h 918356"/>
              <a:gd name="connsiteX50" fmla="*/ 4266740 w 9517857"/>
              <a:gd name="connsiteY50" fmla="*/ 361454 h 918356"/>
              <a:gd name="connsiteX51" fmla="*/ 4430770 w 9517857"/>
              <a:gd name="connsiteY51" fmla="*/ 342643 h 918356"/>
              <a:gd name="connsiteX52" fmla="*/ 4512664 w 9517857"/>
              <a:gd name="connsiteY52" fmla="*/ 319948 h 918356"/>
              <a:gd name="connsiteX53" fmla="*/ 4616423 w 9517857"/>
              <a:gd name="connsiteY53" fmla="*/ 290914 h 918356"/>
              <a:gd name="connsiteX54" fmla="*/ 4691675 w 9517857"/>
              <a:gd name="connsiteY54" fmla="*/ 254011 h 918356"/>
              <a:gd name="connsiteX55" fmla="*/ 4689051 w 9517857"/>
              <a:gd name="connsiteY55" fmla="*/ 250968 h 918356"/>
              <a:gd name="connsiteX56" fmla="*/ 4719994 w 9517857"/>
              <a:gd name="connsiteY56" fmla="*/ 245307 h 918356"/>
              <a:gd name="connsiteX57" fmla="*/ 4752894 w 9517857"/>
              <a:gd name="connsiteY57" fmla="*/ 239875 h 918356"/>
              <a:gd name="connsiteX58" fmla="*/ 4769329 w 9517857"/>
              <a:gd name="connsiteY58" fmla="*/ 233585 h 918356"/>
              <a:gd name="connsiteX59" fmla="*/ 4775634 w 9517857"/>
              <a:gd name="connsiteY59" fmla="*/ 234063 h 918356"/>
              <a:gd name="connsiteX60" fmla="*/ 4790452 w 9517857"/>
              <a:gd name="connsiteY60" fmla="*/ 233572 h 918356"/>
              <a:gd name="connsiteX61" fmla="*/ 4789062 w 9517857"/>
              <a:gd name="connsiteY61" fmla="*/ 241924 h 918356"/>
              <a:gd name="connsiteX62" fmla="*/ 4827826 w 9517857"/>
              <a:gd name="connsiteY62" fmla="*/ 246977 h 918356"/>
              <a:gd name="connsiteX63" fmla="*/ 4892569 w 9517857"/>
              <a:gd name="connsiteY63" fmla="*/ 249933 h 918356"/>
              <a:gd name="connsiteX64" fmla="*/ 4896611 w 9517857"/>
              <a:gd name="connsiteY64" fmla="*/ 240448 h 918356"/>
              <a:gd name="connsiteX65" fmla="*/ 4917286 w 9517857"/>
              <a:gd name="connsiteY65" fmla="*/ 243659 h 918356"/>
              <a:gd name="connsiteX66" fmla="*/ 4981173 w 9517857"/>
              <a:gd name="connsiteY66" fmla="*/ 247103 h 918356"/>
              <a:gd name="connsiteX67" fmla="*/ 5060397 w 9517857"/>
              <a:gd name="connsiteY67" fmla="*/ 263688 h 918356"/>
              <a:gd name="connsiteX68" fmla="*/ 5252996 w 9517857"/>
              <a:gd name="connsiteY68" fmla="*/ 270655 h 918356"/>
              <a:gd name="connsiteX69" fmla="*/ 5358056 w 9517857"/>
              <a:gd name="connsiteY69" fmla="*/ 247248 h 918356"/>
              <a:gd name="connsiteX70" fmla="*/ 5426496 w 9517857"/>
              <a:gd name="connsiteY70" fmla="*/ 235142 h 918356"/>
              <a:gd name="connsiteX71" fmla="*/ 5497161 w 9517857"/>
              <a:gd name="connsiteY71" fmla="*/ 228808 h 918356"/>
              <a:gd name="connsiteX72" fmla="*/ 5826043 w 9517857"/>
              <a:gd name="connsiteY72" fmla="*/ 148073 h 918356"/>
              <a:gd name="connsiteX73" fmla="*/ 6013415 w 9517857"/>
              <a:gd name="connsiteY73" fmla="*/ 137316 h 918356"/>
              <a:gd name="connsiteX74" fmla="*/ 6080994 w 9517857"/>
              <a:gd name="connsiteY74" fmla="*/ 142938 h 918356"/>
              <a:gd name="connsiteX75" fmla="*/ 6194152 w 9517857"/>
              <a:gd name="connsiteY75" fmla="*/ 151772 h 918356"/>
              <a:gd name="connsiteX76" fmla="*/ 6281379 w 9517857"/>
              <a:gd name="connsiteY76" fmla="*/ 181626 h 918356"/>
              <a:gd name="connsiteX77" fmla="*/ 6374947 w 9517857"/>
              <a:gd name="connsiteY77" fmla="*/ 179799 h 918356"/>
              <a:gd name="connsiteX78" fmla="*/ 6448518 w 9517857"/>
              <a:gd name="connsiteY78" fmla="*/ 164378 h 918356"/>
              <a:gd name="connsiteX79" fmla="*/ 6544700 w 9517857"/>
              <a:gd name="connsiteY79" fmla="*/ 167161 h 918356"/>
              <a:gd name="connsiteX80" fmla="*/ 6648353 w 9517857"/>
              <a:gd name="connsiteY80" fmla="*/ 172250 h 918356"/>
              <a:gd name="connsiteX81" fmla="*/ 6736227 w 9517857"/>
              <a:gd name="connsiteY81" fmla="*/ 173216 h 918356"/>
              <a:gd name="connsiteX82" fmla="*/ 6977218 w 9517857"/>
              <a:gd name="connsiteY82" fmla="*/ 184289 h 918356"/>
              <a:gd name="connsiteX83" fmla="*/ 7065221 w 9517857"/>
              <a:gd name="connsiteY83" fmla="*/ 227531 h 918356"/>
              <a:gd name="connsiteX84" fmla="*/ 7366876 w 9517857"/>
              <a:gd name="connsiteY84" fmla="*/ 248468 h 918356"/>
              <a:gd name="connsiteX85" fmla="*/ 7565449 w 9517857"/>
              <a:gd name="connsiteY85" fmla="*/ 258950 h 918356"/>
              <a:gd name="connsiteX86" fmla="*/ 7599285 w 9517857"/>
              <a:gd name="connsiteY86" fmla="*/ 266021 h 918356"/>
              <a:gd name="connsiteX87" fmla="*/ 7644411 w 9517857"/>
              <a:gd name="connsiteY87" fmla="*/ 258986 h 918356"/>
              <a:gd name="connsiteX88" fmla="*/ 7825110 w 9517857"/>
              <a:gd name="connsiteY88" fmla="*/ 229109 h 918356"/>
              <a:gd name="connsiteX89" fmla="*/ 7965804 w 9517857"/>
              <a:gd name="connsiteY89" fmla="*/ 190545 h 918356"/>
              <a:gd name="connsiteX90" fmla="*/ 8147401 w 9517857"/>
              <a:gd name="connsiteY90" fmla="*/ 205617 h 918356"/>
              <a:gd name="connsiteX91" fmla="*/ 8256033 w 9517857"/>
              <a:gd name="connsiteY91" fmla="*/ 193713 h 918356"/>
              <a:gd name="connsiteX92" fmla="*/ 8410677 w 9517857"/>
              <a:gd name="connsiteY92" fmla="*/ 172167 h 918356"/>
              <a:gd name="connsiteX93" fmla="*/ 8617841 w 9517857"/>
              <a:gd name="connsiteY93" fmla="*/ 155167 h 918356"/>
              <a:gd name="connsiteX94" fmla="*/ 8715976 w 9517857"/>
              <a:gd name="connsiteY94" fmla="*/ 178374 h 918356"/>
              <a:gd name="connsiteX95" fmla="*/ 8778827 w 9517857"/>
              <a:gd name="connsiteY95" fmla="*/ 172936 h 918356"/>
              <a:gd name="connsiteX96" fmla="*/ 8840778 w 9517857"/>
              <a:gd name="connsiteY96" fmla="*/ 143149 h 918356"/>
              <a:gd name="connsiteX97" fmla="*/ 9010380 w 9517857"/>
              <a:gd name="connsiteY97" fmla="*/ 91891 h 918356"/>
              <a:gd name="connsiteX98" fmla="*/ 9110856 w 9517857"/>
              <a:gd name="connsiteY98" fmla="*/ 70997 h 918356"/>
              <a:gd name="connsiteX99" fmla="*/ 9268817 w 9517857"/>
              <a:gd name="connsiteY99" fmla="*/ 53082 h 918356"/>
              <a:gd name="connsiteX100" fmla="*/ 9316667 w 9517857"/>
              <a:gd name="connsiteY100" fmla="*/ 45047 h 918356"/>
              <a:gd name="connsiteX101" fmla="*/ 9428209 w 9517857"/>
              <a:gd name="connsiteY101" fmla="*/ 29923 h 9183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9517857" h="918356">
                <a:moveTo>
                  <a:pt x="4686423" y="247919"/>
                </a:moveTo>
                <a:lnTo>
                  <a:pt x="4689051" y="250968"/>
                </a:lnTo>
                <a:lnTo>
                  <a:pt x="4687244" y="251298"/>
                </a:lnTo>
                <a:close/>
                <a:moveTo>
                  <a:pt x="4685225" y="246530"/>
                </a:moveTo>
                <a:cubicBezTo>
                  <a:pt x="4688837" y="243198"/>
                  <a:pt x="4687468" y="244598"/>
                  <a:pt x="4686133" y="246727"/>
                </a:cubicBezTo>
                <a:lnTo>
                  <a:pt x="4686423" y="247919"/>
                </a:lnTo>
                <a:close/>
                <a:moveTo>
                  <a:pt x="9517856" y="0"/>
                </a:moveTo>
                <a:lnTo>
                  <a:pt x="9517857" y="12"/>
                </a:lnTo>
                <a:lnTo>
                  <a:pt x="9517857" y="918356"/>
                </a:lnTo>
                <a:lnTo>
                  <a:pt x="14604" y="918356"/>
                </a:lnTo>
                <a:lnTo>
                  <a:pt x="12841" y="917763"/>
                </a:lnTo>
                <a:cubicBezTo>
                  <a:pt x="4532" y="914864"/>
                  <a:pt x="-773" y="912807"/>
                  <a:pt x="93" y="912471"/>
                </a:cubicBezTo>
                <a:cubicBezTo>
                  <a:pt x="172" y="912298"/>
                  <a:pt x="58594" y="890495"/>
                  <a:pt x="58674" y="890322"/>
                </a:cubicBezTo>
                <a:cubicBezTo>
                  <a:pt x="127436" y="929614"/>
                  <a:pt x="206243" y="828226"/>
                  <a:pt x="275005" y="807229"/>
                </a:cubicBezTo>
                <a:cubicBezTo>
                  <a:pt x="303983" y="806087"/>
                  <a:pt x="504960" y="777375"/>
                  <a:pt x="587824" y="798195"/>
                </a:cubicBezTo>
                <a:cubicBezTo>
                  <a:pt x="598733" y="769348"/>
                  <a:pt x="682904" y="785924"/>
                  <a:pt x="651826" y="738338"/>
                </a:cubicBezTo>
                <a:cubicBezTo>
                  <a:pt x="688440" y="737862"/>
                  <a:pt x="753255" y="750396"/>
                  <a:pt x="727985" y="719826"/>
                </a:cubicBezTo>
                <a:cubicBezTo>
                  <a:pt x="739648" y="718749"/>
                  <a:pt x="775717" y="715087"/>
                  <a:pt x="778982" y="710142"/>
                </a:cubicBezTo>
                <a:cubicBezTo>
                  <a:pt x="779189" y="709407"/>
                  <a:pt x="849736" y="718721"/>
                  <a:pt x="849944" y="717987"/>
                </a:cubicBezTo>
                <a:lnTo>
                  <a:pt x="921659" y="712695"/>
                </a:lnTo>
                <a:lnTo>
                  <a:pt x="930946" y="734046"/>
                </a:lnTo>
                <a:lnTo>
                  <a:pt x="986250" y="713530"/>
                </a:lnTo>
                <a:lnTo>
                  <a:pt x="1013752" y="713361"/>
                </a:lnTo>
                <a:lnTo>
                  <a:pt x="1023734" y="718571"/>
                </a:lnTo>
                <a:cubicBezTo>
                  <a:pt x="1033291" y="721276"/>
                  <a:pt x="1045398" y="721394"/>
                  <a:pt x="1063207" y="715651"/>
                </a:cubicBezTo>
                <a:lnTo>
                  <a:pt x="1081980" y="738455"/>
                </a:lnTo>
                <a:lnTo>
                  <a:pt x="1218120" y="713280"/>
                </a:lnTo>
                <a:cubicBezTo>
                  <a:pt x="1230137" y="716162"/>
                  <a:pt x="1387179" y="685179"/>
                  <a:pt x="1397459" y="691190"/>
                </a:cubicBezTo>
                <a:cubicBezTo>
                  <a:pt x="1490025" y="704984"/>
                  <a:pt x="1465878" y="715604"/>
                  <a:pt x="1580688" y="693697"/>
                </a:cubicBezTo>
                <a:cubicBezTo>
                  <a:pt x="1607067" y="704379"/>
                  <a:pt x="1719477" y="658239"/>
                  <a:pt x="1772334" y="710640"/>
                </a:cubicBezTo>
                <a:cubicBezTo>
                  <a:pt x="1745536" y="644824"/>
                  <a:pt x="1976078" y="716436"/>
                  <a:pt x="2002561" y="659917"/>
                </a:cubicBezTo>
                <a:cubicBezTo>
                  <a:pt x="2045346" y="660357"/>
                  <a:pt x="2166676" y="654391"/>
                  <a:pt x="2135144" y="636501"/>
                </a:cubicBezTo>
                <a:cubicBezTo>
                  <a:pt x="2276591" y="665055"/>
                  <a:pt x="2293173" y="591792"/>
                  <a:pt x="2440292" y="593862"/>
                </a:cubicBezTo>
                <a:cubicBezTo>
                  <a:pt x="2495160" y="534824"/>
                  <a:pt x="2473343" y="585644"/>
                  <a:pt x="2547829" y="566150"/>
                </a:cubicBezTo>
                <a:cubicBezTo>
                  <a:pt x="2545438" y="614169"/>
                  <a:pt x="2632278" y="528280"/>
                  <a:pt x="2658055" y="578727"/>
                </a:cubicBezTo>
                <a:cubicBezTo>
                  <a:pt x="2670795" y="573581"/>
                  <a:pt x="2682322" y="567005"/>
                  <a:pt x="2693698" y="560029"/>
                </a:cubicBezTo>
                <a:lnTo>
                  <a:pt x="2699673" y="556400"/>
                </a:lnTo>
                <a:lnTo>
                  <a:pt x="2727306" y="550698"/>
                </a:lnTo>
                <a:lnTo>
                  <a:pt x="2730451" y="538058"/>
                </a:lnTo>
                <a:lnTo>
                  <a:pt x="2768713" y="521575"/>
                </a:lnTo>
                <a:cubicBezTo>
                  <a:pt x="2783756" y="517104"/>
                  <a:pt x="2800788" y="514291"/>
                  <a:pt x="2820868" y="514160"/>
                </a:cubicBezTo>
                <a:cubicBezTo>
                  <a:pt x="2894791" y="532885"/>
                  <a:pt x="2981506" y="465507"/>
                  <a:pt x="3073635" y="491294"/>
                </a:cubicBezTo>
                <a:cubicBezTo>
                  <a:pt x="3106872" y="496624"/>
                  <a:pt x="3205785" y="487718"/>
                  <a:pt x="3222071" y="470559"/>
                </a:cubicBezTo>
                <a:cubicBezTo>
                  <a:pt x="3242193" y="465514"/>
                  <a:pt x="3267163" y="469136"/>
                  <a:pt x="3274069" y="451605"/>
                </a:cubicBezTo>
                <a:cubicBezTo>
                  <a:pt x="3286659" y="430165"/>
                  <a:pt x="3363648" y="455571"/>
                  <a:pt x="3349632" y="432583"/>
                </a:cubicBezTo>
                <a:cubicBezTo>
                  <a:pt x="3404182" y="449847"/>
                  <a:pt x="3438210" y="404323"/>
                  <a:pt x="3479593" y="390437"/>
                </a:cubicBezTo>
                <a:cubicBezTo>
                  <a:pt x="3523240" y="408403"/>
                  <a:pt x="3567027" y="361554"/>
                  <a:pt x="3660110" y="348726"/>
                </a:cubicBezTo>
                <a:cubicBezTo>
                  <a:pt x="3708299" y="369683"/>
                  <a:pt x="3662447" y="344775"/>
                  <a:pt x="3750023" y="370678"/>
                </a:cubicBezTo>
                <a:cubicBezTo>
                  <a:pt x="3752092" y="367132"/>
                  <a:pt x="3816880" y="365055"/>
                  <a:pt x="3844133" y="360648"/>
                </a:cubicBezTo>
                <a:cubicBezTo>
                  <a:pt x="3871386" y="356240"/>
                  <a:pt x="3882848" y="332490"/>
                  <a:pt x="3913545" y="344235"/>
                </a:cubicBezTo>
                <a:cubicBezTo>
                  <a:pt x="4050255" y="376864"/>
                  <a:pt x="4159924" y="363190"/>
                  <a:pt x="4266740" y="361454"/>
                </a:cubicBezTo>
                <a:cubicBezTo>
                  <a:pt x="4385770" y="354374"/>
                  <a:pt x="4314535" y="340143"/>
                  <a:pt x="4430770" y="342643"/>
                </a:cubicBezTo>
                <a:cubicBezTo>
                  <a:pt x="4439969" y="322594"/>
                  <a:pt x="4478290" y="314645"/>
                  <a:pt x="4512664" y="319948"/>
                </a:cubicBezTo>
                <a:cubicBezTo>
                  <a:pt x="4570011" y="315138"/>
                  <a:pt x="4549085" y="269599"/>
                  <a:pt x="4616423" y="290914"/>
                </a:cubicBezTo>
                <a:cubicBezTo>
                  <a:pt x="4599641" y="270277"/>
                  <a:pt x="4692085" y="269216"/>
                  <a:pt x="4691675" y="254011"/>
                </a:cubicBezTo>
                <a:lnTo>
                  <a:pt x="4689051" y="250968"/>
                </a:lnTo>
                <a:lnTo>
                  <a:pt x="4719994" y="245307"/>
                </a:lnTo>
                <a:cubicBezTo>
                  <a:pt x="4732635" y="242775"/>
                  <a:pt x="4745300" y="240335"/>
                  <a:pt x="4752894" y="239875"/>
                </a:cubicBezTo>
                <a:lnTo>
                  <a:pt x="4769329" y="233585"/>
                </a:lnTo>
                <a:lnTo>
                  <a:pt x="4775634" y="234063"/>
                </a:lnTo>
                <a:lnTo>
                  <a:pt x="4790452" y="233572"/>
                </a:lnTo>
                <a:cubicBezTo>
                  <a:pt x="4789989" y="236356"/>
                  <a:pt x="4789525" y="239141"/>
                  <a:pt x="4789062" y="241924"/>
                </a:cubicBezTo>
                <a:cubicBezTo>
                  <a:pt x="4786342" y="249932"/>
                  <a:pt x="4804560" y="248631"/>
                  <a:pt x="4827826" y="246977"/>
                </a:cubicBezTo>
                <a:cubicBezTo>
                  <a:pt x="4875782" y="239569"/>
                  <a:pt x="4874112" y="283413"/>
                  <a:pt x="4892569" y="249933"/>
                </a:cubicBezTo>
                <a:lnTo>
                  <a:pt x="4896611" y="240448"/>
                </a:lnTo>
                <a:lnTo>
                  <a:pt x="4917286" y="243659"/>
                </a:lnTo>
                <a:cubicBezTo>
                  <a:pt x="4923060" y="243799"/>
                  <a:pt x="4981729" y="240979"/>
                  <a:pt x="4981173" y="247103"/>
                </a:cubicBezTo>
                <a:cubicBezTo>
                  <a:pt x="5024880" y="220690"/>
                  <a:pt x="5014146" y="257963"/>
                  <a:pt x="5060397" y="263688"/>
                </a:cubicBezTo>
                <a:cubicBezTo>
                  <a:pt x="5093356" y="238589"/>
                  <a:pt x="5157892" y="275351"/>
                  <a:pt x="5252996" y="270655"/>
                </a:cubicBezTo>
                <a:cubicBezTo>
                  <a:pt x="5288840" y="241872"/>
                  <a:pt x="5287005" y="287921"/>
                  <a:pt x="5358056" y="247248"/>
                </a:cubicBezTo>
                <a:cubicBezTo>
                  <a:pt x="5361752" y="250257"/>
                  <a:pt x="5403312" y="238215"/>
                  <a:pt x="5426496" y="235142"/>
                </a:cubicBezTo>
                <a:cubicBezTo>
                  <a:pt x="5449679" y="232069"/>
                  <a:pt x="5473549" y="245611"/>
                  <a:pt x="5497161" y="228808"/>
                </a:cubicBezTo>
                <a:cubicBezTo>
                  <a:pt x="5611861" y="172767"/>
                  <a:pt x="5723211" y="165860"/>
                  <a:pt x="5826043" y="148073"/>
                </a:cubicBezTo>
                <a:cubicBezTo>
                  <a:pt x="5943127" y="133166"/>
                  <a:pt x="5872659" y="193078"/>
                  <a:pt x="6013415" y="137316"/>
                </a:cubicBezTo>
                <a:cubicBezTo>
                  <a:pt x="6031924" y="154783"/>
                  <a:pt x="6050745" y="154258"/>
                  <a:pt x="6080994" y="142938"/>
                </a:cubicBezTo>
                <a:cubicBezTo>
                  <a:pt x="6138083" y="137090"/>
                  <a:pt x="6140195" y="184383"/>
                  <a:pt x="6194152" y="151772"/>
                </a:cubicBezTo>
                <a:cubicBezTo>
                  <a:pt x="6187280" y="177783"/>
                  <a:pt x="6304222" y="153410"/>
                  <a:pt x="6281379" y="181626"/>
                </a:cubicBezTo>
                <a:cubicBezTo>
                  <a:pt x="6321899" y="201819"/>
                  <a:pt x="6335111" y="162590"/>
                  <a:pt x="6374947" y="179799"/>
                </a:cubicBezTo>
                <a:cubicBezTo>
                  <a:pt x="6417404" y="181336"/>
                  <a:pt x="6402484" y="169694"/>
                  <a:pt x="6448518" y="164378"/>
                </a:cubicBezTo>
                <a:cubicBezTo>
                  <a:pt x="6504958" y="162488"/>
                  <a:pt x="6493438" y="111203"/>
                  <a:pt x="6544700" y="167161"/>
                </a:cubicBezTo>
                <a:cubicBezTo>
                  <a:pt x="6601507" y="148697"/>
                  <a:pt x="6566269" y="164386"/>
                  <a:pt x="6648353" y="172250"/>
                </a:cubicBezTo>
                <a:cubicBezTo>
                  <a:pt x="6680008" y="155223"/>
                  <a:pt x="6707960" y="160673"/>
                  <a:pt x="6736227" y="173216"/>
                </a:cubicBezTo>
                <a:cubicBezTo>
                  <a:pt x="6813963" y="164284"/>
                  <a:pt x="6888143" y="181296"/>
                  <a:pt x="6977218" y="184289"/>
                </a:cubicBezTo>
                <a:cubicBezTo>
                  <a:pt x="7040424" y="188318"/>
                  <a:pt x="7000278" y="216835"/>
                  <a:pt x="7065221" y="227531"/>
                </a:cubicBezTo>
                <a:cubicBezTo>
                  <a:pt x="7130163" y="238228"/>
                  <a:pt x="7291878" y="238208"/>
                  <a:pt x="7366876" y="248468"/>
                </a:cubicBezTo>
                <a:cubicBezTo>
                  <a:pt x="7491356" y="206752"/>
                  <a:pt x="7367734" y="280166"/>
                  <a:pt x="7565449" y="258950"/>
                </a:cubicBezTo>
                <a:cubicBezTo>
                  <a:pt x="7575959" y="252432"/>
                  <a:pt x="7600854" y="257628"/>
                  <a:pt x="7599285" y="266021"/>
                </a:cubicBezTo>
                <a:cubicBezTo>
                  <a:pt x="7611616" y="262940"/>
                  <a:pt x="7639946" y="245819"/>
                  <a:pt x="7644411" y="258986"/>
                </a:cubicBezTo>
                <a:cubicBezTo>
                  <a:pt x="7708015" y="258012"/>
                  <a:pt x="7770249" y="247724"/>
                  <a:pt x="7825110" y="229109"/>
                </a:cubicBezTo>
                <a:cubicBezTo>
                  <a:pt x="7949762" y="247028"/>
                  <a:pt x="7921956" y="197757"/>
                  <a:pt x="7965804" y="190545"/>
                </a:cubicBezTo>
                <a:cubicBezTo>
                  <a:pt x="8039439" y="213878"/>
                  <a:pt x="8063651" y="191475"/>
                  <a:pt x="8147401" y="205617"/>
                </a:cubicBezTo>
                <a:cubicBezTo>
                  <a:pt x="8166453" y="196610"/>
                  <a:pt x="8225048" y="207099"/>
                  <a:pt x="8256033" y="193713"/>
                </a:cubicBezTo>
                <a:cubicBezTo>
                  <a:pt x="8311388" y="242017"/>
                  <a:pt x="8350376" y="178592"/>
                  <a:pt x="8410677" y="172167"/>
                </a:cubicBezTo>
                <a:cubicBezTo>
                  <a:pt x="8470978" y="165743"/>
                  <a:pt x="8572470" y="206385"/>
                  <a:pt x="8617841" y="155167"/>
                </a:cubicBezTo>
                <a:cubicBezTo>
                  <a:pt x="8646050" y="160448"/>
                  <a:pt x="8664949" y="183631"/>
                  <a:pt x="8715976" y="178374"/>
                </a:cubicBezTo>
                <a:cubicBezTo>
                  <a:pt x="8737194" y="188216"/>
                  <a:pt x="8738009" y="189511"/>
                  <a:pt x="8778827" y="172936"/>
                </a:cubicBezTo>
                <a:cubicBezTo>
                  <a:pt x="8725277" y="146372"/>
                  <a:pt x="8850819" y="175612"/>
                  <a:pt x="8840778" y="143149"/>
                </a:cubicBezTo>
                <a:cubicBezTo>
                  <a:pt x="8903519" y="121096"/>
                  <a:pt x="9021861" y="150359"/>
                  <a:pt x="9010380" y="91891"/>
                </a:cubicBezTo>
                <a:cubicBezTo>
                  <a:pt x="9027103" y="56852"/>
                  <a:pt x="9112524" y="108357"/>
                  <a:pt x="9110856" y="70997"/>
                </a:cubicBezTo>
                <a:cubicBezTo>
                  <a:pt x="9148189" y="94250"/>
                  <a:pt x="9209809" y="53285"/>
                  <a:pt x="9268817" y="53082"/>
                </a:cubicBezTo>
                <a:cubicBezTo>
                  <a:pt x="9279135" y="35997"/>
                  <a:pt x="9292736" y="36520"/>
                  <a:pt x="9316667" y="45047"/>
                </a:cubicBezTo>
                <a:cubicBezTo>
                  <a:pt x="9352186" y="45862"/>
                  <a:pt x="9390008" y="39799"/>
                  <a:pt x="9428209" y="29923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Content Placeholder 2"/>
          <p:cNvSpPr>
            <a:spLocks noGrp="1"/>
          </p:cNvSpPr>
          <p:nvPr>
            <p:ph idx="1"/>
          </p:nvPr>
        </p:nvSpPr>
        <p:spPr>
          <a:xfrm>
            <a:off x="932144" y="1689828"/>
            <a:ext cx="7280631" cy="4369353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pPr marL="0" indent="0" defTabSz="786384">
              <a:spcBef>
                <a:spcPts val="860"/>
              </a:spcBef>
              <a:buNone/>
            </a:pPr>
            <a:endParaRPr lang="en-US" sz="2400" b="1">
              <a:ea typeface="Calibri"/>
              <a:cs typeface="Calibri"/>
            </a:endParaRPr>
          </a:p>
          <a:p>
            <a:pPr marL="0" indent="0" defTabSz="786384">
              <a:spcBef>
                <a:spcPts val="860"/>
              </a:spcBef>
              <a:buNone/>
            </a:pPr>
            <a:r>
              <a:rPr lang="en-US" sz="2400" b="1" dirty="0">
                <a:cs typeface="Calibri"/>
              </a:rPr>
              <a:t>Year 5</a:t>
            </a:r>
            <a:endParaRPr lang="en-US" sz="2400" b="1">
              <a:ea typeface="Calibri"/>
              <a:cs typeface="Calibri"/>
            </a:endParaRPr>
          </a:p>
          <a:p>
            <a:pPr marL="196215" indent="-196215" defTabSz="786384">
              <a:spcBef>
                <a:spcPts val="860"/>
              </a:spcBef>
            </a:pPr>
            <a:r>
              <a:rPr lang="en-US" sz="2200" dirty="0" err="1"/>
              <a:t>Mrs</a:t>
            </a:r>
            <a:r>
              <a:rPr lang="en-US" sz="2200" dirty="0"/>
              <a:t> Bevan (Monday and Tuesday)</a:t>
            </a:r>
            <a:endParaRPr lang="en-US" sz="2400" dirty="0"/>
          </a:p>
          <a:p>
            <a:pPr marL="196215" indent="-196215" defTabSz="786384">
              <a:spcBef>
                <a:spcPts val="860"/>
              </a:spcBef>
            </a:pPr>
            <a:r>
              <a:rPr lang="en-US" sz="2400" dirty="0"/>
              <a:t>Miss Pelech (Wednesday, Thursday and Friday)</a:t>
            </a:r>
            <a:endParaRPr lang="en-US" sz="2400" kern="1200">
              <a:latin typeface="+mn-lt"/>
              <a:ea typeface="Calibri"/>
              <a:cs typeface="Calibri" panose="020F0502020204030204"/>
            </a:endParaRPr>
          </a:p>
          <a:p>
            <a:pPr marL="0" indent="0" defTabSz="786384">
              <a:spcBef>
                <a:spcPts val="860"/>
              </a:spcBef>
              <a:buNone/>
            </a:pPr>
            <a:endParaRPr lang="en-US" sz="2400">
              <a:ea typeface="Calibri"/>
              <a:cs typeface="Calibri" panose="020F0502020204030204"/>
            </a:endParaRPr>
          </a:p>
          <a:p>
            <a:pPr marL="0" indent="0" defTabSz="786384">
              <a:spcBef>
                <a:spcPts val="860"/>
              </a:spcBef>
              <a:buNone/>
            </a:pPr>
            <a:r>
              <a:rPr lang="en-US" sz="2400" b="1" dirty="0">
                <a:ea typeface="Calibri"/>
                <a:cs typeface="Calibri" panose="020F0502020204030204"/>
              </a:rPr>
              <a:t>Year 6</a:t>
            </a:r>
            <a:endParaRPr lang="en-US" sz="2400">
              <a:ea typeface="Calibri"/>
              <a:cs typeface="Calibri" panose="020F0502020204030204"/>
            </a:endParaRPr>
          </a:p>
          <a:p>
            <a:pPr marL="196215" indent="-196215" defTabSz="786384">
              <a:spcBef>
                <a:spcPts val="860"/>
              </a:spcBef>
              <a:buFont typeface="Arial"/>
              <a:buChar char="•"/>
            </a:pPr>
            <a:r>
              <a:rPr lang="en-US" sz="2400" dirty="0">
                <a:ea typeface="Calibri"/>
                <a:cs typeface="Calibri" panose="020F0502020204030204"/>
              </a:rPr>
              <a:t>Miss Rees</a:t>
            </a:r>
          </a:p>
          <a:p>
            <a:pPr marL="196215" indent="-196215" defTabSz="786384">
              <a:spcBef>
                <a:spcPts val="860"/>
              </a:spcBef>
            </a:pPr>
            <a:endParaRPr lang="en-US" sz="2400">
              <a:cs typeface="Calibri" panose="020F0502020204030204"/>
            </a:endParaRPr>
          </a:p>
          <a:p>
            <a:pPr marL="0" indent="0" defTabSz="786384">
              <a:spcBef>
                <a:spcPts val="860"/>
              </a:spcBef>
              <a:buNone/>
            </a:pPr>
            <a:r>
              <a:rPr lang="en-US" sz="2400" b="1" dirty="0">
                <a:cs typeface="Calibri" panose="020F0502020204030204"/>
              </a:rPr>
              <a:t>LSAs</a:t>
            </a:r>
            <a:endParaRPr lang="en-US" sz="2400" b="1" kern="1200">
              <a:latin typeface="+mn-lt"/>
              <a:ea typeface="Calibri"/>
              <a:cs typeface="Calibri" panose="020F0502020204030204"/>
            </a:endParaRPr>
          </a:p>
          <a:p>
            <a:pPr marL="196215" indent="-196215" defTabSz="786384">
              <a:spcBef>
                <a:spcPts val="860"/>
              </a:spcBef>
            </a:pPr>
            <a:r>
              <a:rPr lang="en-US" sz="2400" dirty="0" err="1"/>
              <a:t>Mrs</a:t>
            </a:r>
            <a:r>
              <a:rPr lang="en-US" sz="2400" dirty="0"/>
              <a:t> Jones (ELSA / wellbeing) </a:t>
            </a:r>
            <a:endParaRPr lang="en-US" sz="2400" kern="1200">
              <a:latin typeface="+mn-lt"/>
              <a:ea typeface="Calibri"/>
              <a:cs typeface="Calibri"/>
            </a:endParaRPr>
          </a:p>
          <a:p>
            <a:pPr marL="196215" indent="-196215" defTabSz="786384">
              <a:spcBef>
                <a:spcPts val="860"/>
              </a:spcBef>
            </a:pPr>
            <a:endParaRPr lang="en-US" sz="2400">
              <a:cs typeface="Calibri"/>
            </a:endParaRPr>
          </a:p>
          <a:p>
            <a:pPr marL="0" indent="0" defTabSz="786384">
              <a:spcBef>
                <a:spcPts val="860"/>
              </a:spcBef>
              <a:buNone/>
            </a:pPr>
            <a:r>
              <a:rPr lang="en-US" sz="2400" b="1" dirty="0">
                <a:cs typeface="Calibri"/>
              </a:rPr>
              <a:t>PPA cover</a:t>
            </a:r>
            <a:r>
              <a:rPr lang="en-US" sz="2400" dirty="0">
                <a:cs typeface="Calibri"/>
              </a:rPr>
              <a:t> (usually Thursday morning)</a:t>
            </a:r>
            <a:endParaRPr lang="en-US" sz="2400" kern="1200">
              <a:latin typeface="+mn-lt"/>
              <a:ea typeface="Calibri"/>
              <a:cs typeface="Calibri"/>
            </a:endParaRPr>
          </a:p>
          <a:p>
            <a:pPr marL="196215" indent="-196215" defTabSz="786384">
              <a:spcBef>
                <a:spcPts val="860"/>
              </a:spcBef>
            </a:pPr>
            <a:r>
              <a:rPr lang="en-US" sz="2400" dirty="0" err="1">
                <a:ea typeface="Calibri"/>
                <a:cs typeface="Calibri" panose="020F0502020204030204"/>
              </a:rPr>
              <a:t>Mrs</a:t>
            </a:r>
            <a:r>
              <a:rPr lang="en-US" sz="2400" dirty="0">
                <a:ea typeface="Calibri"/>
                <a:cs typeface="Calibri" panose="020F0502020204030204"/>
              </a:rPr>
              <a:t> Thorne (wellbeing) and </a:t>
            </a:r>
            <a:r>
              <a:rPr lang="en-US" sz="2400" dirty="0" err="1">
                <a:ea typeface="Calibri"/>
                <a:cs typeface="Calibri" panose="020F0502020204030204"/>
              </a:rPr>
              <a:t>Mr</a:t>
            </a:r>
            <a:r>
              <a:rPr lang="en-US" sz="2400" dirty="0">
                <a:ea typeface="Calibri"/>
                <a:cs typeface="Calibri" panose="020F0502020204030204"/>
              </a:rPr>
              <a:t> Smith (PE)</a:t>
            </a:r>
          </a:p>
          <a:p>
            <a:pPr marL="196215" indent="-196215" defTabSz="786384">
              <a:spcBef>
                <a:spcPts val="860"/>
              </a:spcBef>
            </a:pPr>
            <a:endParaRPr lang="en-US" sz="2400">
              <a:ea typeface="Calibri"/>
              <a:cs typeface="Calibri" panose="020F0502020204030204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0D7B4B-E83E-4E80-9A7C-7E126A115906}"/>
              </a:ext>
            </a:extLst>
          </p:cNvPr>
          <p:cNvSpPr txBox="1"/>
          <p:nvPr/>
        </p:nvSpPr>
        <p:spPr>
          <a:xfrm>
            <a:off x="1334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D2ABA76-1EB7-A218-8788-902220A49C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2464" y="269743"/>
            <a:ext cx="2800350" cy="16383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062111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BF3582-4F96-8DE0-2AAD-0C3058CA5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/>
              <a:t>Our School Vision</a:t>
            </a:r>
            <a:endParaRPr lang="en-US" b="1" u="sng"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C8DFCF-A434-7825-F54E-8B0EFEC091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1488" y="2199587"/>
            <a:ext cx="2974066" cy="393618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en-US" sz="1600" b="1">
                <a:solidFill>
                  <a:srgbClr val="FFFFFF"/>
                </a:solidFill>
                <a:latin typeface="Arial"/>
                <a:cs typeface="Arial"/>
              </a:rPr>
              <a:t>Together with God, we will explore, discover and flourish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5970B7-D20E-412D-5D9D-B8FC579610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93649" y="1632962"/>
            <a:ext cx="4602609" cy="516544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sz="2400" b="1" dirty="0">
                <a:ea typeface="+mn-lt"/>
                <a:cs typeface="+mn-lt"/>
              </a:rPr>
              <a:t>Together with God, we will explore, discover and flourish</a:t>
            </a:r>
            <a:endParaRPr lang="en-US" sz="2600" b="1">
              <a:latin typeface="Arial"/>
              <a:cs typeface="Arial"/>
            </a:endParaRPr>
          </a:p>
          <a:p>
            <a:pPr marL="0" indent="0" algn="ctr">
              <a:buNone/>
            </a:pPr>
            <a:endParaRPr lang="en-US" sz="2600" b="1">
              <a:latin typeface="Arial"/>
              <a:cs typeface="Arial"/>
            </a:endParaRPr>
          </a:p>
          <a:p>
            <a:pPr>
              <a:buClr>
                <a:srgbClr val="EF53A5"/>
              </a:buClr>
            </a:pPr>
            <a:r>
              <a:rPr lang="en-US" sz="2200" dirty="0">
                <a:latin typeface="Arial"/>
                <a:cs typeface="Arial"/>
              </a:rPr>
              <a:t>We aim to embed our vision through our day to day lives at </a:t>
            </a:r>
            <a:r>
              <a:rPr lang="en-US" sz="2200" dirty="0" err="1">
                <a:latin typeface="Arial"/>
                <a:cs typeface="Arial"/>
              </a:rPr>
              <a:t>Llansannor</a:t>
            </a:r>
            <a:r>
              <a:rPr lang="en-US" sz="2200" dirty="0">
                <a:latin typeface="Arial"/>
                <a:cs typeface="Arial"/>
              </a:rPr>
              <a:t>. </a:t>
            </a:r>
          </a:p>
          <a:p>
            <a:pPr>
              <a:buClr>
                <a:srgbClr val="EF53A5"/>
              </a:buClr>
            </a:pPr>
            <a:r>
              <a:rPr lang="en-US" sz="2200" dirty="0">
                <a:latin typeface="Arial"/>
                <a:cs typeface="Arial"/>
              </a:rPr>
              <a:t>We are currently working on the </a:t>
            </a:r>
            <a:r>
              <a:rPr lang="en-US" sz="2200" b="1" dirty="0">
                <a:latin typeface="Arial"/>
                <a:cs typeface="Arial"/>
              </a:rPr>
              <a:t>Value </a:t>
            </a:r>
            <a:r>
              <a:rPr lang="en-US" sz="2200" dirty="0">
                <a:latin typeface="Arial"/>
                <a:cs typeface="Arial"/>
              </a:rPr>
              <a:t>of </a:t>
            </a:r>
            <a:r>
              <a:rPr lang="en-US" sz="2200" b="1" dirty="0">
                <a:latin typeface="Arial"/>
                <a:cs typeface="Arial"/>
              </a:rPr>
              <a:t>Responsibility</a:t>
            </a:r>
            <a:r>
              <a:rPr lang="en-US" sz="2200" dirty="0">
                <a:latin typeface="Arial"/>
                <a:cs typeface="Arial"/>
              </a:rPr>
              <a:t>, please encourage your children to take responsibility for their bedroom, some household chores and getting themselves ready for school. </a:t>
            </a:r>
          </a:p>
        </p:txBody>
      </p:sp>
      <p:pic>
        <p:nvPicPr>
          <p:cNvPr id="8" name="Picture 7" descr="A tree with flags and text&#10;&#10;Description automatically generated">
            <a:extLst>
              <a:ext uri="{FF2B5EF4-FFF2-40B4-BE49-F238E27FC236}">
                <a16:creationId xmlns:a16="http://schemas.microsoft.com/office/drawing/2014/main" id="{E10C9026-299A-D0E6-A38D-6D942AD72F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8779" y="695325"/>
            <a:ext cx="3438525" cy="546735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A2AE87D-651E-8F85-B56D-6D69B2F493E4}"/>
              </a:ext>
            </a:extLst>
          </p:cNvPr>
          <p:cNvSpPr txBox="1"/>
          <p:nvPr/>
        </p:nvSpPr>
        <p:spPr>
          <a:xfrm>
            <a:off x="1334" y="6346149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8055820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A2C2C1-5058-3AE4-4883-7EF9E9EB36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4E436-F7A5-16B2-CF10-BE77278CB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177" y="-1434"/>
            <a:ext cx="7866706" cy="939010"/>
          </a:xfrm>
        </p:spPr>
        <p:txBody>
          <a:bodyPr>
            <a:normAutofit/>
          </a:bodyPr>
          <a:lstStyle/>
          <a:p>
            <a:pPr algn="ctr"/>
            <a:r>
              <a:rPr lang="en-US" sz="4000" b="1" u="sng" dirty="0"/>
              <a:t>Topic plan for the year – year 5 &amp; 6</a:t>
            </a:r>
            <a:endParaRPr lang="en-US" sz="4000" b="1" u="sng">
              <a:ea typeface="Calibri Light" panose="020F0302020204030204"/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3747B6-12E4-C359-D2C2-3F0C729F25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1488" y="2199587"/>
            <a:ext cx="2974066" cy="393618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en-US" sz="1600" b="1">
                <a:solidFill>
                  <a:srgbClr val="FFFFFF"/>
                </a:solidFill>
                <a:latin typeface="Arial"/>
                <a:cs typeface="Arial"/>
              </a:rPr>
              <a:t>Together with God, we will explore, discover and flourish</a:t>
            </a:r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CEEB86-45CA-183C-8511-E5C798721399}"/>
              </a:ext>
            </a:extLst>
          </p:cNvPr>
          <p:cNvSpPr txBox="1"/>
          <p:nvPr/>
        </p:nvSpPr>
        <p:spPr>
          <a:xfrm>
            <a:off x="1334" y="6346149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2C26772-3A35-E84F-971D-910D492FA8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089886"/>
              </p:ext>
            </p:extLst>
          </p:nvPr>
        </p:nvGraphicFramePr>
        <p:xfrm>
          <a:off x="566501" y="893073"/>
          <a:ext cx="7893292" cy="53806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2989">
                  <a:extLst>
                    <a:ext uri="{9D8B030D-6E8A-4147-A177-3AD203B41FA5}">
                      <a16:colId xmlns:a16="http://schemas.microsoft.com/office/drawing/2014/main" val="2841525961"/>
                    </a:ext>
                  </a:extLst>
                </a:gridCol>
                <a:gridCol w="2292663">
                  <a:extLst>
                    <a:ext uri="{9D8B030D-6E8A-4147-A177-3AD203B41FA5}">
                      <a16:colId xmlns:a16="http://schemas.microsoft.com/office/drawing/2014/main" val="1375013843"/>
                    </a:ext>
                  </a:extLst>
                </a:gridCol>
                <a:gridCol w="2212688">
                  <a:extLst>
                    <a:ext uri="{9D8B030D-6E8A-4147-A177-3AD203B41FA5}">
                      <a16:colId xmlns:a16="http://schemas.microsoft.com/office/drawing/2014/main" val="2566022733"/>
                    </a:ext>
                  </a:extLst>
                </a:gridCol>
                <a:gridCol w="2214952">
                  <a:extLst>
                    <a:ext uri="{9D8B030D-6E8A-4147-A177-3AD203B41FA5}">
                      <a16:colId xmlns:a16="http://schemas.microsoft.com/office/drawing/2014/main" val="2943278191"/>
                    </a:ext>
                  </a:extLst>
                </a:gridCol>
              </a:tblGrid>
              <a:tr h="456802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Autumn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Spring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Summer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0949229"/>
                  </a:ext>
                </a:extLst>
              </a:tr>
              <a:tr h="1421158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dirty="0"/>
                    </a:p>
                    <a:p>
                      <a:pPr lvl="0" algn="ctr">
                        <a:buNone/>
                      </a:pPr>
                      <a:endParaRPr lang="en-GB" dirty="0"/>
                    </a:p>
                    <a:p>
                      <a:pPr lvl="0" algn="ctr">
                        <a:buNone/>
                      </a:pPr>
                      <a:r>
                        <a:rPr lang="en-GB" dirty="0"/>
                        <a:t>Topic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God's Gifts </a:t>
                      </a:r>
                    </a:p>
                    <a:p>
                      <a:pPr lvl="0">
                        <a:buNone/>
                      </a:pPr>
                      <a:endParaRPr lang="en-GB" dirty="0"/>
                    </a:p>
                    <a:p>
                      <a:pPr lvl="0">
                        <a:buNone/>
                      </a:pPr>
                      <a:endParaRPr lang="en-GB" dirty="0"/>
                    </a:p>
                    <a:p>
                      <a:pPr lvl="0">
                        <a:buNone/>
                      </a:pPr>
                      <a:endParaRPr lang="en-GB" dirty="0"/>
                    </a:p>
                    <a:p>
                      <a:pPr lvl="0">
                        <a:buNone/>
                      </a:pPr>
                      <a:endParaRPr lang="en-GB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Cymru am Byth</a:t>
                      </a:r>
                    </a:p>
                    <a:p>
                      <a:pPr lvl="0" algn="ctr">
                        <a:buNone/>
                      </a:pPr>
                      <a:endParaRPr lang="en-GB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Faster, Higher, Stronger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7418362"/>
                  </a:ext>
                </a:extLst>
              </a:tr>
              <a:tr h="621760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400" dirty="0"/>
                        <a:t>Overarching theme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Stewardship v </a:t>
                      </a:r>
                      <a:r>
                        <a:rPr lang="en-GB" dirty="0" err="1"/>
                        <a:t>Dominionship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Mining in Wales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Aspirations, hopes and dreams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7328705"/>
                  </a:ext>
                </a:extLst>
              </a:tr>
              <a:tr h="1421158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dirty="0"/>
                    </a:p>
                    <a:p>
                      <a:pPr lvl="0" algn="ctr">
                        <a:buNone/>
                      </a:pPr>
                      <a:r>
                        <a:rPr lang="en-GB" dirty="0"/>
                        <a:t>Main focus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dirty="0"/>
                        <a:t>Farming past and present</a:t>
                      </a:r>
                    </a:p>
                    <a:p>
                      <a:pPr lvl="0" algn="ctr">
                        <a:buNone/>
                      </a:pPr>
                      <a:r>
                        <a:rPr lang="en-GB" dirty="0"/>
                        <a:t>Changes to our local area</a:t>
                      </a:r>
                    </a:p>
                    <a:p>
                      <a:pPr lvl="0" algn="ctr">
                        <a:buNone/>
                      </a:pPr>
                      <a:r>
                        <a:rPr lang="en-GB" dirty="0"/>
                        <a:t>Farm to fork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dirty="0"/>
                        <a:t>Working in the mines</a:t>
                      </a:r>
                    </a:p>
                    <a:p>
                      <a:pPr lvl="0" algn="ctr">
                        <a:buNone/>
                      </a:pPr>
                      <a:r>
                        <a:rPr lang="en-GB" dirty="0"/>
                        <a:t>Miners' strike</a:t>
                      </a:r>
                    </a:p>
                    <a:p>
                      <a:pPr lvl="0" algn="ctr">
                        <a:buNone/>
                      </a:pPr>
                      <a:r>
                        <a:rPr lang="en-GB" dirty="0"/>
                        <a:t>Mining disasters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dirty="0"/>
                        <a:t>Inspirational people and achievements</a:t>
                      </a:r>
                    </a:p>
                    <a:p>
                      <a:pPr lvl="0" algn="ctr">
                        <a:buNone/>
                      </a:pPr>
                      <a:endParaRPr lang="en-GB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9672345"/>
                  </a:ext>
                </a:extLst>
              </a:tr>
              <a:tr h="1357724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dirty="0"/>
                    </a:p>
                    <a:p>
                      <a:pPr lvl="0" algn="ctr">
                        <a:buNone/>
                      </a:pPr>
                      <a:r>
                        <a:rPr lang="en-GB" dirty="0"/>
                        <a:t>Purpose / outcome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Create a thankfulness hunger cloth.</a:t>
                      </a:r>
                    </a:p>
                    <a:p>
                      <a:pPr lvl="0" algn="ctr">
                        <a:buNone/>
                      </a:pPr>
                      <a:endParaRPr lang="en-GB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Black Gold museum to showcase the history of mining in Wales. 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To design health and wellbeing activities for our families.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578847"/>
                  </a:ext>
                </a:extLst>
              </a:tr>
            </a:tbl>
          </a:graphicData>
        </a:graphic>
      </p:graphicFrame>
      <p:pic>
        <p:nvPicPr>
          <p:cNvPr id="9" name="Picture 8" descr="Saint Patrick Roman Catholic Church ...">
            <a:extLst>
              <a:ext uri="{FF2B5EF4-FFF2-40B4-BE49-F238E27FC236}">
                <a16:creationId xmlns:a16="http://schemas.microsoft.com/office/drawing/2014/main" id="{EF39D556-615D-51EE-5544-B391541490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3557" y="1734841"/>
            <a:ext cx="1231197" cy="855723"/>
          </a:xfrm>
          <a:prstGeom prst="rect">
            <a:avLst/>
          </a:prstGeom>
        </p:spPr>
      </p:pic>
      <p:pic>
        <p:nvPicPr>
          <p:cNvPr id="11" name="Picture 10" descr="Cymru Am Byth Badge - Kool Badges">
            <a:extLst>
              <a:ext uri="{FF2B5EF4-FFF2-40B4-BE49-F238E27FC236}">
                <a16:creationId xmlns:a16="http://schemas.microsoft.com/office/drawing/2014/main" id="{5141C142-9F5C-12EB-CA14-E23AAEEE7F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3424" y="1684298"/>
            <a:ext cx="1050111" cy="103011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5B2F081-59CC-1E76-415E-3540888FA3E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89" t="5405" r="239" b="11057"/>
          <a:stretch>
            <a:fillRect/>
          </a:stretch>
        </p:blipFill>
        <p:spPr>
          <a:xfrm>
            <a:off x="6950974" y="1952761"/>
            <a:ext cx="827476" cy="759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8914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43" name="Rectangle 2942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198" y="78542"/>
            <a:ext cx="5380550" cy="1807305"/>
          </a:xfrm>
        </p:spPr>
        <p:txBody>
          <a:bodyPr>
            <a:normAutofit/>
          </a:bodyPr>
          <a:lstStyle/>
          <a:p>
            <a:pPr algn="ctr"/>
            <a:r>
              <a:rPr lang="en-US" b="1" dirty="0"/>
              <a:t>Autumn term topic </a:t>
            </a:r>
            <a:br>
              <a:rPr lang="en-US" b="1" dirty="0"/>
            </a:br>
            <a:r>
              <a:rPr lang="en-US" b="1" dirty="0">
                <a:ea typeface="Calibri Light"/>
                <a:cs typeface="Calibri Light"/>
              </a:rPr>
              <a:t>God's Gifts</a:t>
            </a:r>
            <a:endParaRPr lang="en-US" b="1" dirty="0"/>
          </a:p>
        </p:txBody>
      </p:sp>
      <p:pic>
        <p:nvPicPr>
          <p:cNvPr id="2938" name="Picture 2937" descr="A tractor in a farm&#10;&#10;AI-generated content may be incorrect.">
            <a:extLst>
              <a:ext uri="{FF2B5EF4-FFF2-40B4-BE49-F238E27FC236}">
                <a16:creationId xmlns:a16="http://schemas.microsoft.com/office/drawing/2014/main" id="{DAAB24EA-3594-9937-274B-4AF38172B6D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541" r="28249"/>
          <a:stretch>
            <a:fillRect/>
          </a:stretch>
        </p:blipFill>
        <p:spPr>
          <a:xfrm>
            <a:off x="4671911" y="10"/>
            <a:ext cx="4472089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086B187-B4F0-7F47-F48C-55980458BEB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1611053"/>
              </p:ext>
            </p:extLst>
          </p:nvPr>
        </p:nvGraphicFramePr>
        <p:xfrm>
          <a:off x="115468" y="1580184"/>
          <a:ext cx="4804322" cy="47500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05B54141-327B-C689-7544-60680E1A1C77}"/>
              </a:ext>
            </a:extLst>
          </p:cNvPr>
          <p:cNvSpPr txBox="1"/>
          <p:nvPr/>
        </p:nvSpPr>
        <p:spPr>
          <a:xfrm>
            <a:off x="1334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675483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8002430-B9E8-F413-622B-5E9F29A822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1C1607CD-ED17-F6AE-D837-0840DD61A4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24264A9A-7902-0892-716E-327F737BE7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3384350" cy="6858000"/>
          </a:xfrm>
          <a:custGeom>
            <a:avLst/>
            <a:gdLst>
              <a:gd name="connsiteX0" fmla="*/ 0 w 4512467"/>
              <a:gd name="connsiteY0" fmla="*/ 0 h 6858000"/>
              <a:gd name="connsiteX1" fmla="*/ 2579526 w 4512467"/>
              <a:gd name="connsiteY1" fmla="*/ 0 h 6858000"/>
              <a:gd name="connsiteX2" fmla="*/ 2583267 w 4512467"/>
              <a:gd name="connsiteY2" fmla="*/ 2151 h 6858000"/>
              <a:gd name="connsiteX3" fmla="*/ 4512467 w 4512467"/>
              <a:gd name="connsiteY3" fmla="*/ 3429000 h 6858000"/>
              <a:gd name="connsiteX4" fmla="*/ 2583267 w 4512467"/>
              <a:gd name="connsiteY4" fmla="*/ 6855849 h 6858000"/>
              <a:gd name="connsiteX5" fmla="*/ 2579526 w 4512467"/>
              <a:gd name="connsiteY5" fmla="*/ 6858000 h 6858000"/>
              <a:gd name="connsiteX6" fmla="*/ 0 w 451246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12467" h="6858000">
                <a:moveTo>
                  <a:pt x="0" y="0"/>
                </a:moveTo>
                <a:lnTo>
                  <a:pt x="2579526" y="0"/>
                </a:lnTo>
                <a:lnTo>
                  <a:pt x="2583267" y="2151"/>
                </a:lnTo>
                <a:cubicBezTo>
                  <a:pt x="3739868" y="704919"/>
                  <a:pt x="4512467" y="1976735"/>
                  <a:pt x="4512467" y="3429000"/>
                </a:cubicBezTo>
                <a:cubicBezTo>
                  <a:pt x="4512467" y="4881266"/>
                  <a:pt x="3739868" y="6153081"/>
                  <a:pt x="2583267" y="6855849"/>
                </a:cubicBezTo>
                <a:lnTo>
                  <a:pt x="257952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1FBC99-6F76-EB77-E72A-63A3D66C13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643467"/>
            <a:ext cx="2213403" cy="5571066"/>
          </a:xfrm>
        </p:spPr>
        <p:txBody>
          <a:bodyPr>
            <a:normAutofit/>
          </a:bodyPr>
          <a:lstStyle/>
          <a:p>
            <a:r>
              <a:rPr lang="en-US" sz="4100">
                <a:solidFill>
                  <a:srgbClr val="FFFFFF"/>
                </a:solidFill>
              </a:rPr>
              <a:t>Overview of Autumn Term</a:t>
            </a:r>
          </a:p>
        </p:txBody>
      </p:sp>
      <p:pic>
        <p:nvPicPr>
          <p:cNvPr id="1474" name="Picture 1473" descr="A screenshot of a computer&#10;&#10;AI-generated content may be incorrect.">
            <a:extLst>
              <a:ext uri="{FF2B5EF4-FFF2-40B4-BE49-F238E27FC236}">
                <a16:creationId xmlns:a16="http://schemas.microsoft.com/office/drawing/2014/main" id="{A585FC0E-842B-8A8E-A608-3D0DF11A78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352" y="731351"/>
            <a:ext cx="8136195" cy="5598559"/>
          </a:xfrm>
          <a:prstGeom prst="rect">
            <a:avLst/>
          </a:prstGeom>
        </p:spPr>
      </p:pic>
      <p:sp>
        <p:nvSpPr>
          <p:cNvPr id="47" name="Title 1">
            <a:extLst>
              <a:ext uri="{FF2B5EF4-FFF2-40B4-BE49-F238E27FC236}">
                <a16:creationId xmlns:a16="http://schemas.microsoft.com/office/drawing/2014/main" id="{E611D0DF-20D9-9956-086E-E45C5BDE6DD8}"/>
              </a:ext>
            </a:extLst>
          </p:cNvPr>
          <p:cNvSpPr txBox="1">
            <a:spLocks/>
          </p:cNvSpPr>
          <p:nvPr/>
        </p:nvSpPr>
        <p:spPr>
          <a:xfrm>
            <a:off x="439277" y="24438"/>
            <a:ext cx="6858677" cy="62665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/>
              <a:t>God's </a:t>
            </a:r>
            <a:r>
              <a:rPr lang="en-US" sz="4000" b="1"/>
              <a:t>Gifts</a:t>
            </a:r>
            <a:r>
              <a:rPr lang="en-US" sz="4000" b="1" dirty="0"/>
              <a:t> – detailed overview</a:t>
            </a:r>
            <a:endParaRPr lang="en-US" sz="4000">
              <a:ea typeface="Calibri Light"/>
              <a:cs typeface="Calibri Light"/>
            </a:endParaRPr>
          </a:p>
        </p:txBody>
      </p:sp>
      <p:pic>
        <p:nvPicPr>
          <p:cNvPr id="48" name="Picture 47" descr="A group of kids sitting around a table&#10;&#10;AI-generated content may be incorrect.">
            <a:extLst>
              <a:ext uri="{FF2B5EF4-FFF2-40B4-BE49-F238E27FC236}">
                <a16:creationId xmlns:a16="http://schemas.microsoft.com/office/drawing/2014/main" id="{B3DA9B32-A615-851F-2958-851C769CE3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5922" y="194340"/>
            <a:ext cx="2143125" cy="2143125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4023522-2BD3-AFBF-BDA5-6B48A5835068}"/>
              </a:ext>
            </a:extLst>
          </p:cNvPr>
          <p:cNvSpPr txBox="1"/>
          <p:nvPr/>
        </p:nvSpPr>
        <p:spPr>
          <a:xfrm>
            <a:off x="1334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0D66D3-8D22-4146-130B-4A427237C624}"/>
              </a:ext>
            </a:extLst>
          </p:cNvPr>
          <p:cNvSpPr txBox="1"/>
          <p:nvPr/>
        </p:nvSpPr>
        <p:spPr>
          <a:xfrm>
            <a:off x="5599700" y="3200400"/>
            <a:ext cx="274320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Link to website page - </a:t>
            </a:r>
            <a:r>
              <a:rPr lang="en-US">
                <a:hlinkClick r:id="rId4"/>
              </a:rPr>
              <a:t>https://www.llansannorprimary.co.uk/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36668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00E502F-8C2F-B6E4-DDA3-3D3D4E3414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1838CFC-4376-66BE-BA71-ED2FC6DC87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99579A69-8F15-4F12-0D9B-B2F61C4135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125454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7DBCE39A-0BF7-F9ED-8B66-885310FCBA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662801" y="2455479"/>
            <a:ext cx="3062575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7D3F71C-8CAC-55FC-80C9-82279FEABF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659588"/>
              </p:ext>
            </p:extLst>
          </p:nvPr>
        </p:nvGraphicFramePr>
        <p:xfrm>
          <a:off x="359894" y="1462917"/>
          <a:ext cx="8431722" cy="4713303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405287">
                  <a:extLst>
                    <a:ext uri="{9D8B030D-6E8A-4147-A177-3AD203B41FA5}">
                      <a16:colId xmlns:a16="http://schemas.microsoft.com/office/drawing/2014/main" val="2003382111"/>
                    </a:ext>
                  </a:extLst>
                </a:gridCol>
                <a:gridCol w="1405287">
                  <a:extLst>
                    <a:ext uri="{9D8B030D-6E8A-4147-A177-3AD203B41FA5}">
                      <a16:colId xmlns:a16="http://schemas.microsoft.com/office/drawing/2014/main" val="3290214291"/>
                    </a:ext>
                  </a:extLst>
                </a:gridCol>
                <a:gridCol w="1405287">
                  <a:extLst>
                    <a:ext uri="{9D8B030D-6E8A-4147-A177-3AD203B41FA5}">
                      <a16:colId xmlns:a16="http://schemas.microsoft.com/office/drawing/2014/main" val="44129469"/>
                    </a:ext>
                  </a:extLst>
                </a:gridCol>
                <a:gridCol w="1405287">
                  <a:extLst>
                    <a:ext uri="{9D8B030D-6E8A-4147-A177-3AD203B41FA5}">
                      <a16:colId xmlns:a16="http://schemas.microsoft.com/office/drawing/2014/main" val="2327922697"/>
                    </a:ext>
                  </a:extLst>
                </a:gridCol>
                <a:gridCol w="1405287">
                  <a:extLst>
                    <a:ext uri="{9D8B030D-6E8A-4147-A177-3AD203B41FA5}">
                      <a16:colId xmlns:a16="http://schemas.microsoft.com/office/drawing/2014/main" val="2236583007"/>
                    </a:ext>
                  </a:extLst>
                </a:gridCol>
                <a:gridCol w="1405287">
                  <a:extLst>
                    <a:ext uri="{9D8B030D-6E8A-4147-A177-3AD203B41FA5}">
                      <a16:colId xmlns:a16="http://schemas.microsoft.com/office/drawing/2014/main" val="3139135193"/>
                    </a:ext>
                  </a:extLst>
                </a:gridCol>
              </a:tblGrid>
              <a:tr h="266588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sz="1200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 dirty="0">
                          <a:effectLst/>
                          <a:latin typeface="Comic Sans MS"/>
                        </a:rPr>
                        <a:t>Monday </a:t>
                      </a:r>
                      <a:endParaRPr lang="en-GB" b="1" i="0" dirty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 dirty="0">
                          <a:effectLst/>
                          <a:latin typeface="Comic Sans MS"/>
                        </a:rPr>
                        <a:t>Tuesday </a:t>
                      </a:r>
                      <a:endParaRPr lang="en-GB" b="1" i="0" dirty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 dirty="0">
                          <a:effectLst/>
                          <a:latin typeface="Comic Sans MS"/>
                        </a:rPr>
                        <a:t>Wednesday </a:t>
                      </a:r>
                      <a:endParaRPr lang="en-GB" b="1" i="0" dirty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 dirty="0">
                          <a:effectLst/>
                          <a:latin typeface="Comic Sans MS"/>
                        </a:rPr>
                        <a:t>Thursday </a:t>
                      </a:r>
                      <a:endParaRPr lang="en-GB" b="1" i="0" dirty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 dirty="0">
                          <a:effectLst/>
                          <a:latin typeface="Comic Sans MS"/>
                        </a:rPr>
                        <a:t>Friday </a:t>
                      </a:r>
                      <a:endParaRPr lang="en-GB" b="1" i="0" dirty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66517"/>
                  </a:ext>
                </a:extLst>
              </a:tr>
              <a:tr h="436318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 dirty="0">
                          <a:effectLst/>
                          <a:latin typeface="Comic Sans MS"/>
                        </a:rPr>
                        <a:t>Soft start </a:t>
                      </a:r>
                      <a:endParaRPr lang="en-GB" b="1" i="0" dirty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 dirty="0">
                          <a:effectLst/>
                          <a:latin typeface="Comic Sans MS"/>
                        </a:rPr>
                        <a:t>8:55 – 9:15 </a:t>
                      </a:r>
                      <a:endParaRPr lang="en-GB" b="1" i="0" dirty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dirty="0">
                          <a:effectLst/>
                          <a:latin typeface="Comic Sans MS"/>
                        </a:rPr>
                        <a:t>Spelling </a:t>
                      </a:r>
                      <a:endParaRPr lang="en-GB" b="0" i="0" dirty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dirty="0">
                          <a:effectLst/>
                          <a:latin typeface="Comic Sans MS"/>
                        </a:rPr>
                        <a:t>TTRS </a:t>
                      </a:r>
                      <a:endParaRPr lang="en-GB" b="0" i="0" dirty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dirty="0">
                          <a:effectLst/>
                          <a:latin typeface="Comic Sans MS"/>
                        </a:rPr>
                        <a:t>Wellbeing / outside </a:t>
                      </a:r>
                      <a:endParaRPr lang="en-GB" b="0" i="0" dirty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dirty="0">
                          <a:effectLst/>
                          <a:latin typeface="Comic Sans MS"/>
                        </a:rPr>
                        <a:t>Reading </a:t>
                      </a:r>
                      <a:endParaRPr lang="en-GB" b="0" i="0" dirty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dirty="0">
                          <a:effectLst/>
                          <a:latin typeface="Comic Sans MS"/>
                        </a:rPr>
                        <a:t>Reflection </a:t>
                      </a:r>
                      <a:endParaRPr lang="en-GB" b="0" i="0" dirty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9721976"/>
                  </a:ext>
                </a:extLst>
              </a:tr>
              <a:tr h="436318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 dirty="0">
                          <a:effectLst/>
                          <a:latin typeface="Comic Sans MS"/>
                        </a:rPr>
                        <a:t>Session 1 </a:t>
                      </a:r>
                      <a:endParaRPr lang="en-GB" b="1" i="0" dirty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 dirty="0">
                          <a:effectLst/>
                          <a:latin typeface="Comic Sans MS"/>
                        </a:rPr>
                        <a:t>9:15 – 10:30 </a:t>
                      </a:r>
                      <a:endParaRPr lang="en-GB" b="1" i="0" dirty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dirty="0">
                          <a:effectLst/>
                          <a:latin typeface="Comic Sans MS"/>
                        </a:rPr>
                        <a:t>Maths </a:t>
                      </a:r>
                      <a:endParaRPr lang="en-GB" b="0" i="0" dirty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dirty="0">
                          <a:effectLst/>
                          <a:latin typeface="Comic Sans MS"/>
                        </a:rPr>
                        <a:t>Maths </a:t>
                      </a:r>
                      <a:endParaRPr lang="en-GB" b="0" i="0" dirty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dirty="0">
                          <a:effectLst/>
                          <a:latin typeface="Comic Sans MS"/>
                        </a:rPr>
                        <a:t>Maths </a:t>
                      </a:r>
                      <a:endParaRPr lang="en-GB" b="0" i="0" dirty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dirty="0">
                          <a:effectLst/>
                          <a:latin typeface="Comic Sans MS"/>
                        </a:rPr>
                        <a:t>PPA</a:t>
                      </a: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dirty="0">
                          <a:effectLst/>
                          <a:latin typeface="Comic Sans MS"/>
                        </a:rPr>
                        <a:t>Maths </a:t>
                      </a:r>
                      <a:endParaRPr lang="en-GB" b="0" i="0" dirty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6845431"/>
                  </a:ext>
                </a:extLst>
              </a:tr>
              <a:tr h="436318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 dirty="0">
                          <a:effectLst/>
                          <a:latin typeface="Comic Sans MS"/>
                        </a:rPr>
                        <a:t>Break 10:30-10:45 </a:t>
                      </a:r>
                      <a:endParaRPr lang="en-GB" b="1" i="0" dirty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sz="1200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8F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3728894"/>
                  </a:ext>
                </a:extLst>
              </a:tr>
              <a:tr h="436318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 dirty="0">
                          <a:effectLst/>
                          <a:latin typeface="Comic Sans MS"/>
                        </a:rPr>
                        <a:t>Session 2 </a:t>
                      </a:r>
                      <a:endParaRPr lang="en-GB" b="1" i="0" dirty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 dirty="0">
                          <a:effectLst/>
                          <a:latin typeface="Comic Sans MS"/>
                        </a:rPr>
                        <a:t>10:45 – 11:45 </a:t>
                      </a:r>
                      <a:endParaRPr lang="en-GB" b="1" i="0" dirty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dirty="0">
                          <a:effectLst/>
                          <a:latin typeface="Comic Sans MS"/>
                        </a:rPr>
                        <a:t>Literacy </a:t>
                      </a:r>
                      <a:endParaRPr lang="en-GB" b="0" i="0" dirty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dirty="0">
                          <a:effectLst/>
                          <a:latin typeface="Comic Sans MS"/>
                        </a:rPr>
                        <a:t>Literacy </a:t>
                      </a:r>
                      <a:endParaRPr lang="en-GB" b="0" i="0" dirty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dirty="0">
                          <a:effectLst/>
                          <a:latin typeface="Comic Sans MS"/>
                        </a:rPr>
                        <a:t>Literacy </a:t>
                      </a:r>
                      <a:endParaRPr lang="en-GB" b="0" i="0" dirty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dirty="0">
                          <a:effectLst/>
                          <a:latin typeface="Comic Sans MS"/>
                        </a:rPr>
                        <a:t>PPA</a:t>
                      </a: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dirty="0">
                          <a:effectLst/>
                          <a:latin typeface="Comic Sans MS"/>
                        </a:rPr>
                        <a:t>Literacy </a:t>
                      </a:r>
                      <a:endParaRPr lang="en-GB" b="0" i="0" dirty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28900266"/>
                  </a:ext>
                </a:extLst>
              </a:tr>
              <a:tr h="436318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 dirty="0">
                          <a:effectLst/>
                          <a:latin typeface="Comic Sans MS"/>
                        </a:rPr>
                        <a:t>11:45 – 12:00 </a:t>
                      </a:r>
                      <a:endParaRPr lang="en-GB" b="1" i="0" dirty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dirty="0" err="1">
                          <a:effectLst/>
                          <a:latin typeface="Comic Sans MS"/>
                        </a:rPr>
                        <a:t>Helpwr</a:t>
                      </a:r>
                      <a:r>
                        <a:rPr lang="en-GB" sz="1200" b="0" i="0" dirty="0">
                          <a:effectLst/>
                          <a:latin typeface="Comic Sans MS"/>
                        </a:rPr>
                        <a:t> Heddiw </a:t>
                      </a:r>
                      <a:endParaRPr lang="en-GB" b="0" i="0" dirty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dirty="0" err="1">
                          <a:effectLst/>
                          <a:latin typeface="Comic Sans MS"/>
                        </a:rPr>
                        <a:t>Helpwr</a:t>
                      </a:r>
                      <a:r>
                        <a:rPr lang="en-GB" sz="1200" b="0" i="0" dirty="0">
                          <a:effectLst/>
                          <a:latin typeface="Comic Sans MS"/>
                        </a:rPr>
                        <a:t> Heddiw </a:t>
                      </a:r>
                      <a:endParaRPr lang="en-GB" b="0" i="0" dirty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dirty="0" err="1">
                          <a:effectLst/>
                          <a:latin typeface="Comic Sans MS"/>
                        </a:rPr>
                        <a:t>Helpwr</a:t>
                      </a:r>
                      <a:r>
                        <a:rPr lang="en-GB" sz="1200" b="0" i="0" dirty="0">
                          <a:effectLst/>
                          <a:latin typeface="Comic Sans MS"/>
                        </a:rPr>
                        <a:t> Heddiw </a:t>
                      </a:r>
                      <a:endParaRPr lang="en-GB" b="0" i="0" dirty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dirty="0" err="1">
                          <a:effectLst/>
                          <a:latin typeface="Comic Sans MS"/>
                        </a:rPr>
                        <a:t>Helpwr</a:t>
                      </a:r>
                      <a:r>
                        <a:rPr lang="en-GB" sz="1200" b="0" i="0" dirty="0">
                          <a:effectLst/>
                          <a:latin typeface="Comic Sans MS"/>
                        </a:rPr>
                        <a:t> Heddiw </a:t>
                      </a:r>
                      <a:endParaRPr lang="en-GB" b="0" i="0" dirty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dirty="0" err="1">
                          <a:effectLst/>
                          <a:latin typeface="Comic Sans MS"/>
                        </a:rPr>
                        <a:t>Helpwr</a:t>
                      </a:r>
                      <a:r>
                        <a:rPr lang="en-GB" sz="1200" b="0" i="0" dirty="0">
                          <a:effectLst/>
                          <a:latin typeface="Comic Sans MS"/>
                        </a:rPr>
                        <a:t> Heddiw </a:t>
                      </a:r>
                      <a:endParaRPr lang="en-GB" b="0" i="0" dirty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3206121"/>
                  </a:ext>
                </a:extLst>
              </a:tr>
              <a:tr h="436318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 dirty="0">
                          <a:effectLst/>
                          <a:latin typeface="Comic Sans MS"/>
                        </a:rPr>
                        <a:t>Lunch 12:00 – 1:00 </a:t>
                      </a:r>
                      <a:endParaRPr lang="en-GB" b="1" i="0" dirty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sz="1200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8F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6255874"/>
                  </a:ext>
                </a:extLst>
              </a:tr>
              <a:tr h="588523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 dirty="0">
                          <a:effectLst/>
                          <a:latin typeface="Comic Sans MS"/>
                        </a:rPr>
                        <a:t>Session 3 </a:t>
                      </a:r>
                      <a:endParaRPr lang="en-GB" b="1" i="0" dirty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 dirty="0">
                          <a:effectLst/>
                          <a:latin typeface="Comic Sans MS"/>
                        </a:rPr>
                        <a:t>1:00 – 1:30 </a:t>
                      </a:r>
                      <a:endParaRPr lang="en-GB" b="1" i="0" dirty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dirty="0" err="1">
                          <a:effectLst/>
                          <a:latin typeface="Comic Sans MS"/>
                        </a:rPr>
                        <a:t>RWInc</a:t>
                      </a:r>
                      <a:r>
                        <a:rPr lang="en-GB" sz="1200" b="0" i="0" dirty="0">
                          <a:effectLst/>
                          <a:latin typeface="Comic Sans MS"/>
                        </a:rPr>
                        <a:t> / spelling / handwriting </a:t>
                      </a:r>
                      <a:endParaRPr lang="en-GB" b="0" i="0" dirty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dirty="0">
                          <a:effectLst/>
                          <a:latin typeface="Comic Sans MS"/>
                        </a:rPr>
                        <a:t>Spelling / handwriting </a:t>
                      </a:r>
                      <a:endParaRPr lang="en-GB" b="0" i="0" dirty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dirty="0">
                          <a:effectLst/>
                          <a:latin typeface="Comic Sans MS"/>
                        </a:rPr>
                        <a:t>Spelling / handwriting </a:t>
                      </a:r>
                      <a:endParaRPr lang="en-GB" b="0" i="0" dirty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dirty="0">
                          <a:effectLst/>
                          <a:latin typeface="Comic Sans MS"/>
                        </a:rPr>
                        <a:t>Spelling / handwriting </a:t>
                      </a:r>
                      <a:endParaRPr lang="en-GB" b="0" i="0" dirty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dirty="0">
                          <a:effectLst/>
                          <a:latin typeface="Comic Sans MS"/>
                        </a:rPr>
                        <a:t>Spelling / handwriting </a:t>
                      </a:r>
                      <a:endParaRPr lang="en-GB" b="0" i="0" dirty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5531119"/>
                  </a:ext>
                </a:extLst>
              </a:tr>
              <a:tr h="588523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 dirty="0">
                          <a:effectLst/>
                          <a:latin typeface="Comic Sans MS"/>
                        </a:rPr>
                        <a:t>Session 4 </a:t>
                      </a:r>
                      <a:endParaRPr lang="en-GB" b="1" i="0" dirty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 dirty="0">
                          <a:effectLst/>
                          <a:latin typeface="Comic Sans MS"/>
                        </a:rPr>
                        <a:t>1:30 – 3:25 </a:t>
                      </a:r>
                      <a:endParaRPr lang="en-GB" b="1" i="0" dirty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dirty="0">
                          <a:effectLst/>
                          <a:latin typeface="Comic Sans MS"/>
                        </a:rPr>
                        <a:t>Topic </a:t>
                      </a: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200" b="0" i="0">
                        <a:effectLst/>
                        <a:latin typeface="Comic Sans MS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200" b="0" i="0" dirty="0">
                        <a:effectLst/>
                        <a:latin typeface="Comic Sans MS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200" b="0" i="0" dirty="0">
                        <a:effectLst/>
                        <a:latin typeface="Comic Sans MS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200" b="0" i="0" dirty="0">
                        <a:effectLst/>
                        <a:latin typeface="Comic Sans MS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dirty="0">
                          <a:effectLst/>
                          <a:latin typeface="Comic Sans MS"/>
                        </a:rPr>
                        <a:t>Talking circles</a:t>
                      </a: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dirty="0">
                          <a:effectLst/>
                          <a:latin typeface="Comic Sans MS"/>
                        </a:rPr>
                        <a:t>Topic </a:t>
                      </a: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200" b="0" i="0">
                        <a:effectLst/>
                        <a:latin typeface="Comic Sans MS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200" b="0" i="0" dirty="0">
                        <a:effectLst/>
                        <a:latin typeface="Comic Sans MS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200" b="0" i="0" dirty="0">
                        <a:effectLst/>
                        <a:latin typeface="Comic Sans MS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dirty="0">
                          <a:effectLst/>
                          <a:latin typeface="Comic Sans MS"/>
                        </a:rPr>
                        <a:t>Collective worship</a:t>
                      </a: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RVE </a:t>
                      </a:r>
                      <a:endParaRPr lang="en-GB" sz="1200" b="0" i="0" dirty="0">
                        <a:effectLst/>
                        <a:latin typeface="Comic Sans MS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200" b="0" i="0">
                        <a:effectLst/>
                        <a:latin typeface="Comic Sans MS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200" b="0" i="0" dirty="0">
                        <a:effectLst/>
                        <a:latin typeface="Comic Sans MS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200" b="0" i="0" dirty="0">
                        <a:effectLst/>
                        <a:latin typeface="Comic Sans MS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dirty="0">
                          <a:effectLst/>
                          <a:latin typeface="Comic Sans MS"/>
                        </a:rPr>
                        <a:t>Collective worship</a:t>
                      </a: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Maths </a:t>
                      </a:r>
                      <a:endParaRPr lang="en-US" dirty="0"/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200" b="0" i="0">
                        <a:effectLst/>
                        <a:latin typeface="Comic Sans MS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Literacy </a:t>
                      </a:r>
                      <a:endParaRPr lang="en-GB" dirty="0"/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200" b="0" i="0" u="none" strike="noStrike" noProof="0" dirty="0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dirty="0">
                          <a:effectLst/>
                          <a:latin typeface="Comic Sans MS"/>
                        </a:rPr>
                        <a:t>Collective worship</a:t>
                      </a: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dirty="0">
                          <a:effectLst/>
                          <a:latin typeface="Comic Sans MS"/>
                        </a:rPr>
                        <a:t>Feedback Friday</a:t>
                      </a:r>
                      <a:endParaRPr lang="en-US" dirty="0"/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dirty="0">
                          <a:effectLst/>
                          <a:latin typeface="Comic Sans MS"/>
                        </a:rPr>
                        <a:t>/ Welsh games </a:t>
                      </a: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200" b="0" i="0">
                        <a:effectLst/>
                        <a:latin typeface="Comic Sans MS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200" b="0" i="0" dirty="0">
                        <a:effectLst/>
                        <a:latin typeface="Comic Sans MS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dirty="0">
                          <a:effectLst/>
                          <a:latin typeface="Comic Sans MS"/>
                        </a:rPr>
                        <a:t>Celebration worship</a:t>
                      </a:r>
                      <a:endParaRPr lang="en-GB"/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8882407"/>
                  </a:ext>
                </a:extLst>
              </a:tr>
            </a:tbl>
          </a:graphicData>
        </a:graphic>
      </p:graphicFrame>
      <p:sp>
        <p:nvSpPr>
          <p:cNvPr id="11" name="Title 1">
            <a:extLst>
              <a:ext uri="{FF2B5EF4-FFF2-40B4-BE49-F238E27FC236}">
                <a16:creationId xmlns:a16="http://schemas.microsoft.com/office/drawing/2014/main" id="{106D374C-67DF-B329-6145-F810B0399E99}"/>
              </a:ext>
            </a:extLst>
          </p:cNvPr>
          <p:cNvSpPr>
            <a:spLocks noGrp="1"/>
          </p:cNvSpPr>
          <p:nvPr/>
        </p:nvSpPr>
        <p:spPr>
          <a:xfrm>
            <a:off x="308519" y="500428"/>
            <a:ext cx="7572124" cy="835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900" b="1"/>
              <a:t>A typical week in year 5 and 6…</a:t>
            </a:r>
            <a:endParaRPr lang="en-US" sz="3900" b="1">
              <a:ea typeface="Calibri Light"/>
              <a:cs typeface="Calibri Light"/>
            </a:endParaRPr>
          </a:p>
        </p:txBody>
      </p:sp>
      <p:pic>
        <p:nvPicPr>
          <p:cNvPr id="13" name="Picture 12" descr="A cartoon of a clock&#10;&#10;AI-generated content may be incorrect.">
            <a:extLst>
              <a:ext uri="{FF2B5EF4-FFF2-40B4-BE49-F238E27FC236}">
                <a16:creationId xmlns:a16="http://schemas.microsoft.com/office/drawing/2014/main" id="{ECD8025F-451F-8502-A43B-298552E8A2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7992" y="-4449"/>
            <a:ext cx="1426322" cy="133882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92B3D2B-7D83-539F-2FDC-883A7F3E1349}"/>
              </a:ext>
            </a:extLst>
          </p:cNvPr>
          <p:cNvSpPr txBox="1"/>
          <p:nvPr/>
        </p:nvSpPr>
        <p:spPr>
          <a:xfrm>
            <a:off x="1334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507140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592A665-2E51-C7B8-1211-466A20783B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3508DF0-6E93-6053-0584-26F043AA27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8E40534-D17D-46BB-2C12-858A99D9EF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125454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37F231AA-F1F6-6A88-D989-8AEE756EFB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662801" y="2455479"/>
            <a:ext cx="3062575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0955A199-192A-1A0E-5519-23C0F03B537C}"/>
              </a:ext>
            </a:extLst>
          </p:cNvPr>
          <p:cNvSpPr>
            <a:spLocks noGrp="1"/>
          </p:cNvSpPr>
          <p:nvPr/>
        </p:nvSpPr>
        <p:spPr>
          <a:xfrm>
            <a:off x="332711" y="164493"/>
            <a:ext cx="6692895" cy="835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900" b="1" dirty="0"/>
              <a:t>What do I need to bring to school?</a:t>
            </a:r>
            <a:endParaRPr lang="en-US" dirty="0"/>
          </a:p>
        </p:txBody>
      </p:sp>
      <p:pic>
        <p:nvPicPr>
          <p:cNvPr id="13" name="Picture 12" descr="A cartoon of a clock&#10;&#10;AI-generated content may be incorrect.">
            <a:extLst>
              <a:ext uri="{FF2B5EF4-FFF2-40B4-BE49-F238E27FC236}">
                <a16:creationId xmlns:a16="http://schemas.microsoft.com/office/drawing/2014/main" id="{784B327D-C6E3-DED3-3C0F-DEC7210EAA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0066" y="3427805"/>
            <a:ext cx="1823247" cy="171369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1F30DA6-4B63-A170-1983-E9EF3A1A7109}"/>
              </a:ext>
            </a:extLst>
          </p:cNvPr>
          <p:cNvSpPr txBox="1"/>
          <p:nvPr/>
        </p:nvSpPr>
        <p:spPr>
          <a:xfrm>
            <a:off x="1334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6FDB783-7576-380A-C577-F88E90E7646C}"/>
              </a:ext>
            </a:extLst>
          </p:cNvPr>
          <p:cNvSpPr txBox="1"/>
          <p:nvPr/>
        </p:nvSpPr>
        <p:spPr>
          <a:xfrm>
            <a:off x="166815" y="865527"/>
            <a:ext cx="8384220" cy="563231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 dirty="0">
                <a:ea typeface="Calibri"/>
                <a:cs typeface="Calibri"/>
              </a:rPr>
              <a:t>Essential</a:t>
            </a:r>
            <a:endParaRPr lang="en-US"/>
          </a:p>
          <a:p>
            <a:pPr marL="342900" indent="-342900">
              <a:buFont typeface="Arial"/>
              <a:buChar char="•"/>
            </a:pPr>
            <a:r>
              <a:rPr lang="en-GB" sz="2400" dirty="0">
                <a:ea typeface="Calibri"/>
                <a:cs typeface="Calibri"/>
              </a:rPr>
              <a:t>PE kit bring on a Monday and take home on Friday. PE is set for a Thursday but can take place on other days. </a:t>
            </a:r>
            <a:endParaRPr lang="en-US" dirty="0">
              <a:ea typeface="Calibri"/>
              <a:cs typeface="Calibri"/>
            </a:endParaRPr>
          </a:p>
          <a:p>
            <a:pPr marL="342900" indent="-342900">
              <a:buFont typeface="Arial"/>
              <a:buChar char="•"/>
            </a:pPr>
            <a:endParaRPr lang="en-GB" sz="2400" dirty="0">
              <a:ea typeface="Calibri"/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GB" sz="2400" dirty="0">
                <a:ea typeface="Calibri"/>
                <a:cs typeface="Calibri"/>
              </a:rPr>
              <a:t>Forest school clothes – you will be informed of the dates. </a:t>
            </a:r>
          </a:p>
          <a:p>
            <a:pPr marL="342900" indent="-342900">
              <a:buFont typeface="Arial"/>
              <a:buChar char="•"/>
            </a:pPr>
            <a:endParaRPr lang="en-GB" sz="2400" dirty="0">
              <a:ea typeface="Calibri"/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GB" sz="2400" dirty="0">
                <a:ea typeface="Calibri"/>
                <a:cs typeface="Calibri"/>
              </a:rPr>
              <a:t>A small bag that fits in the cubby (y5) / on a peg (y6).</a:t>
            </a:r>
          </a:p>
          <a:p>
            <a:pPr marL="342900" indent="-342900">
              <a:buFont typeface="Arial"/>
              <a:buChar char="•"/>
            </a:pPr>
            <a:endParaRPr lang="en-GB" sz="2400" dirty="0">
              <a:ea typeface="Calibri"/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GB" sz="2400" dirty="0">
                <a:ea typeface="Calibri"/>
                <a:cs typeface="Calibri"/>
              </a:rPr>
              <a:t>Water bottle and a healthy snack.</a:t>
            </a:r>
          </a:p>
          <a:p>
            <a:pPr marL="342900" indent="-342900">
              <a:buFont typeface="Arial"/>
              <a:buChar char="•"/>
            </a:pPr>
            <a:endParaRPr lang="en-GB" sz="2400" dirty="0">
              <a:ea typeface="Calibri"/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GB" sz="2400" dirty="0">
                <a:ea typeface="Calibri"/>
                <a:cs typeface="Calibri"/>
              </a:rPr>
              <a:t>Reading book</a:t>
            </a:r>
          </a:p>
          <a:p>
            <a:pPr marL="342900" indent="-342900">
              <a:buFont typeface="Arial"/>
              <a:buChar char="•"/>
            </a:pPr>
            <a:endParaRPr lang="en-GB" sz="2400" dirty="0">
              <a:ea typeface="Calibri"/>
              <a:cs typeface="Calibri"/>
            </a:endParaRPr>
          </a:p>
          <a:p>
            <a:r>
              <a:rPr lang="en-GB" sz="2400" b="1" dirty="0">
                <a:ea typeface="Calibri"/>
                <a:cs typeface="Calibri"/>
              </a:rPr>
              <a:t>Optional</a:t>
            </a:r>
          </a:p>
          <a:p>
            <a:pPr marL="342900" indent="-342900">
              <a:buFont typeface="Arial"/>
              <a:buChar char="•"/>
            </a:pPr>
            <a:r>
              <a:rPr lang="en-GB" sz="2400" dirty="0">
                <a:ea typeface="Calibri"/>
                <a:cs typeface="Calibri"/>
              </a:rPr>
              <a:t>Stationery - Everything your child needs in class but if they wish to bring a small pencil case, they can. </a:t>
            </a:r>
          </a:p>
        </p:txBody>
      </p:sp>
    </p:spTree>
    <p:extLst>
      <p:ext uri="{BB962C8B-B14F-4D97-AF65-F5344CB8AC3E}">
        <p14:creationId xmlns:p14="http://schemas.microsoft.com/office/powerpoint/2010/main" val="4710352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D2B783EE-0239-4717-BBEA-8C9EAC61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45810"/>
            <a:ext cx="3840421" cy="1325563"/>
          </a:xfrm>
        </p:spPr>
        <p:txBody>
          <a:bodyPr>
            <a:normAutofit/>
          </a:bodyPr>
          <a:lstStyle/>
          <a:p>
            <a:r>
              <a:rPr lang="en-US" b="1" u="sng"/>
              <a:t>Daily snack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3819146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/>
              <a:t>Please bring your own healthy snack to school – </a:t>
            </a:r>
            <a:r>
              <a:rPr lang="en-US" sz="2000" b="1"/>
              <a:t>fruit or </a:t>
            </a:r>
            <a:r>
              <a:rPr lang="en-US" sz="2000" b="1" dirty="0"/>
              <a:t>vegetables</a:t>
            </a:r>
            <a:r>
              <a:rPr lang="en-US" sz="2000" dirty="0"/>
              <a:t> (no bars, dried fruit, crisps, biscuits, crackers, yoghurts, breads, </a:t>
            </a:r>
            <a:r>
              <a:rPr lang="en-US" sz="2000" dirty="0" err="1"/>
              <a:t>etc</a:t>
            </a:r>
            <a:r>
              <a:rPr lang="en-US" sz="2000" dirty="0"/>
              <a:t>) </a:t>
            </a:r>
            <a:endParaRPr lang="en-US" sz="2000" dirty="0">
              <a:cs typeface="Calibri"/>
            </a:endParaRPr>
          </a:p>
          <a:p>
            <a:r>
              <a:rPr lang="en-US" sz="2000"/>
              <a:t>Please bring plenty of </a:t>
            </a:r>
            <a:r>
              <a:rPr lang="en-US" sz="2000" b="1"/>
              <a:t>water </a:t>
            </a:r>
            <a:r>
              <a:rPr lang="en-US" sz="2000"/>
              <a:t>too! (label the water bottle please)</a:t>
            </a:r>
            <a:endParaRPr lang="en-US" sz="2000">
              <a:ea typeface="Calibri" panose="020F0502020204030204"/>
              <a:cs typeface="Calibri"/>
            </a:endParaRPr>
          </a:p>
          <a:p>
            <a:pPr marL="0" indent="0">
              <a:buNone/>
            </a:pPr>
            <a:r>
              <a:rPr lang="en-US" sz="2000">
                <a:ea typeface="Calibri" panose="020F0502020204030204"/>
                <a:cs typeface="Calibri"/>
              </a:rPr>
              <a:t>*if your child has brought a snack which is not a fruit of vegetable, they will be asked to put the snack away and will be offered a piece of fruit. </a:t>
            </a:r>
          </a:p>
          <a:p>
            <a:pPr marL="0" indent="0">
              <a:buNone/>
            </a:pPr>
            <a:r>
              <a:rPr lang="en-US" sz="2000" b="1">
                <a:ea typeface="Calibri"/>
                <a:cs typeface="Calibri"/>
              </a:rPr>
              <a:t>**No nuts </a:t>
            </a:r>
            <a:r>
              <a:rPr lang="en-US" sz="2000">
                <a:ea typeface="Calibri"/>
                <a:cs typeface="Calibri"/>
              </a:rPr>
              <a:t>due to nut allergies</a:t>
            </a:r>
            <a:endParaRPr lang="en-US" sz="200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15426" y="1364732"/>
            <a:ext cx="710616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A blue water bottle with a grey cap&#10;&#10;AI-generated content may be incorrect.">
            <a:extLst>
              <a:ext uri="{FF2B5EF4-FFF2-40B4-BE49-F238E27FC236}">
                <a16:creationId xmlns:a16="http://schemas.microsoft.com/office/drawing/2014/main" id="{E677D87E-74E9-EC68-1B71-B8DF13CF347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7688" r="-3" b="7548"/>
          <a:stretch>
            <a:fillRect/>
          </a:stretch>
        </p:blipFill>
        <p:spPr>
          <a:xfrm>
            <a:off x="5925944" y="2727729"/>
            <a:ext cx="3218056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</p:spPr>
      </p:pic>
      <p:sp>
        <p:nvSpPr>
          <p:cNvPr id="23" name="Arc 22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4022954" y="-170491"/>
            <a:ext cx="4021193" cy="3015895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E238A3-9859-420B-8653-460E15FD4C9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0199" r="30439" b="-4"/>
          <a:stretch>
            <a:fillRect/>
          </a:stretch>
        </p:blipFill>
        <p:spPr>
          <a:xfrm>
            <a:off x="4696205" y="1"/>
            <a:ext cx="2639484" cy="3007909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  <a:solidFill>
            <a:srgbClr val="FFFFFF">
              <a:shade val="85000"/>
            </a:srgbClr>
          </a:solidFill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DCF195B-667A-8AD0-E911-79FDE550EAA6}"/>
              </a:ext>
            </a:extLst>
          </p:cNvPr>
          <p:cNvSpPr txBox="1"/>
          <p:nvPr/>
        </p:nvSpPr>
        <p:spPr>
          <a:xfrm>
            <a:off x="1334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226971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3" name="Rectangle 1032">
            <a:extLst>
              <a:ext uri="{FF2B5EF4-FFF2-40B4-BE49-F238E27FC236}">
                <a16:creationId xmlns:a16="http://schemas.microsoft.com/office/drawing/2014/main" id="{D2B783EE-0239-4717-BBEA-8C9EAC61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45810"/>
            <a:ext cx="3840421" cy="1325563"/>
          </a:xfrm>
        </p:spPr>
        <p:txBody>
          <a:bodyPr>
            <a:normAutofit/>
          </a:bodyPr>
          <a:lstStyle/>
          <a:p>
            <a:r>
              <a:rPr lang="en-US" b="1" u="sng"/>
              <a:t>Uniform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1849" y="1825625"/>
            <a:ext cx="4486148" cy="4351338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 sz="2200" dirty="0"/>
              <a:t>Please label </a:t>
            </a:r>
            <a:r>
              <a:rPr lang="en-US" sz="2200" b="1" u="sng" dirty="0"/>
              <a:t>ALL</a:t>
            </a:r>
            <a:r>
              <a:rPr lang="en-US" sz="2200" dirty="0"/>
              <a:t> items that your child brings to school. </a:t>
            </a:r>
          </a:p>
          <a:p>
            <a:pPr>
              <a:buClr>
                <a:srgbClr val="EF53A5"/>
              </a:buClr>
            </a:pPr>
            <a:r>
              <a:rPr lang="en-US" sz="2200" dirty="0"/>
              <a:t>Polo t-shirt, jumper / cardigan / hoodie, grey skirt / trousers / shorts </a:t>
            </a:r>
            <a:r>
              <a:rPr lang="en-US" sz="2200" dirty="0" err="1"/>
              <a:t>etc</a:t>
            </a:r>
            <a:r>
              <a:rPr lang="en-US" sz="2200" dirty="0"/>
              <a:t>, black shoes and coat.  </a:t>
            </a:r>
            <a:endParaRPr lang="en-US" sz="2200" dirty="0">
              <a:cs typeface="Calibri"/>
            </a:endParaRPr>
          </a:p>
          <a:p>
            <a:pPr>
              <a:buClr>
                <a:srgbClr val="EF53A5"/>
              </a:buClr>
            </a:pPr>
            <a:r>
              <a:rPr lang="en-US" sz="2200" dirty="0"/>
              <a:t>PE kit – </a:t>
            </a:r>
            <a:r>
              <a:rPr lang="en-US" sz="2200" dirty="0">
                <a:ea typeface="+mn-lt"/>
                <a:cs typeface="+mn-lt"/>
              </a:rPr>
              <a:t>shorts / joggers, plain t-shirt</a:t>
            </a:r>
            <a:r>
              <a:rPr lang="en-US" sz="2200">
                <a:ea typeface="+mn-lt"/>
                <a:cs typeface="+mn-lt"/>
              </a:rPr>
              <a:t> (or white school logo),</a:t>
            </a:r>
            <a:r>
              <a:rPr lang="en-US" sz="2200" dirty="0">
                <a:ea typeface="+mn-lt"/>
                <a:cs typeface="+mn-lt"/>
              </a:rPr>
              <a:t> hoodie and trainers. Children</a:t>
            </a:r>
            <a:r>
              <a:rPr lang="en-US" sz="2200" dirty="0"/>
              <a:t> will change into their kits in school. </a:t>
            </a:r>
            <a:endParaRPr lang="en-US" sz="2200" dirty="0">
              <a:ea typeface="Calibri"/>
              <a:cs typeface="Calibri"/>
            </a:endParaRPr>
          </a:p>
          <a:p>
            <a:pPr>
              <a:buClr>
                <a:srgbClr val="EF53A5"/>
              </a:buClr>
            </a:pPr>
            <a:r>
              <a:rPr lang="en-US" sz="2200" dirty="0">
                <a:cs typeface="Calibri"/>
              </a:rPr>
              <a:t>Forest school –wellies, waterproof clothing (trousers and jacket / all-in-one)</a:t>
            </a:r>
            <a:endParaRPr lang="en-US" sz="2200" dirty="0">
              <a:ea typeface="Calibri"/>
              <a:cs typeface="Calibri"/>
            </a:endParaRPr>
          </a:p>
          <a:p>
            <a:pPr>
              <a:buClr>
                <a:srgbClr val="EF53A5"/>
              </a:buClr>
            </a:pPr>
            <a:r>
              <a:rPr lang="en-US" sz="2200" dirty="0" err="1">
                <a:ea typeface="Calibri"/>
                <a:cs typeface="Calibri"/>
              </a:rPr>
              <a:t>Jewellery</a:t>
            </a:r>
            <a:r>
              <a:rPr lang="en-US" sz="2200" dirty="0">
                <a:ea typeface="Calibri"/>
                <a:cs typeface="Calibri"/>
              </a:rPr>
              <a:t> - small piercings (studs only) and watches only. No necklaces, rings, bracelets. </a:t>
            </a:r>
          </a:p>
        </p:txBody>
      </p:sp>
      <p:sp>
        <p:nvSpPr>
          <p:cNvPr id="1035" name="Oval 1034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15426" y="1364732"/>
            <a:ext cx="710616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D72AC7-9F3A-6449-AB23-E96748F5B75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762" r="6328" b="3"/>
          <a:stretch/>
        </p:blipFill>
        <p:spPr>
          <a:xfrm>
            <a:off x="5925944" y="2727729"/>
            <a:ext cx="3218056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</p:spPr>
      </p:pic>
      <p:sp>
        <p:nvSpPr>
          <p:cNvPr id="1037" name="Arc 1036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4022954" y="-170491"/>
            <a:ext cx="4021193" cy="3015895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Llansannor Polo Shirt - The Pencil Case">
            <a:extLst>
              <a:ext uri="{FF2B5EF4-FFF2-40B4-BE49-F238E27FC236}">
                <a16:creationId xmlns:a16="http://schemas.microsoft.com/office/drawing/2014/main" id="{752A1004-42AB-CF42-990C-CE76D3DF1D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570" r="-230" b="14630"/>
          <a:stretch/>
        </p:blipFill>
        <p:spPr bwMode="auto">
          <a:xfrm>
            <a:off x="4708332" y="62363"/>
            <a:ext cx="2645630" cy="2108898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E836738-367D-09E9-2379-46923DEDEDBC}"/>
              </a:ext>
            </a:extLst>
          </p:cNvPr>
          <p:cNvSpPr txBox="1"/>
          <p:nvPr/>
        </p:nvSpPr>
        <p:spPr>
          <a:xfrm>
            <a:off x="1334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5666178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B7BD7FCF-A254-4A97-A15C-319B676226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52FFAF72-6204-4676-9C6F-9A4CC4D918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4472088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601" y="643467"/>
            <a:ext cx="3465438" cy="456713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800" b="1" u="sng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Expectations for home-school working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A040BC5-12E7-8029-AF1C-FA1228A87515}"/>
              </a:ext>
            </a:extLst>
          </p:cNvPr>
          <p:cNvSpPr txBox="1"/>
          <p:nvPr/>
        </p:nvSpPr>
        <p:spPr>
          <a:xfrm>
            <a:off x="482600" y="5277684"/>
            <a:ext cx="3465438" cy="775494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/>
          </a:bodyPr>
          <a:lstStyle/>
          <a:p>
            <a:pPr defTabSz="914400">
              <a:lnSpc>
                <a:spcPct val="90000"/>
              </a:lnSpc>
              <a:spcBef>
                <a:spcPts val="1000"/>
              </a:spcBef>
            </a:pPr>
            <a:r>
              <a:rPr lang="en-US" sz="1700" b="1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Together with God, we will explore, discover and flourish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D110EF7-92DA-D942-55D2-433273E576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0201" y="0"/>
            <a:ext cx="50716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5030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2CB962CF-61A3-4EF9-94F6-7C59B03295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AE30C82-11F5-9288-E458-C702CEDCDC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437" y="256424"/>
            <a:ext cx="5437309" cy="1678062"/>
          </a:xfrm>
        </p:spPr>
        <p:txBody>
          <a:bodyPr>
            <a:normAutofit/>
          </a:bodyPr>
          <a:lstStyle/>
          <a:p>
            <a:pPr algn="ctr"/>
            <a:r>
              <a:rPr lang="en-GB" sz="3500" b="1" u="sng">
                <a:cs typeface="Calibri Light"/>
              </a:rPr>
              <a:t>How do we assess your child and measure progress?</a:t>
            </a:r>
            <a:endParaRPr lang="en-GB" sz="3500" b="1" u="sng">
              <a:ea typeface="Calibri Light"/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CCD4A4-6075-2E81-CAE7-5CF8541668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5426" y="1941465"/>
            <a:ext cx="5597906" cy="373937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1200" b="1" u="sng" dirty="0">
                <a:ea typeface="+mn-lt"/>
                <a:cs typeface="+mn-lt"/>
              </a:rPr>
              <a:t>In house</a:t>
            </a:r>
            <a:endParaRPr lang="en-GB" sz="700" dirty="0">
              <a:ea typeface="+mn-lt"/>
              <a:cs typeface="+mn-lt"/>
            </a:endParaRPr>
          </a:p>
          <a:p>
            <a:r>
              <a:rPr lang="en-GB" sz="1200" dirty="0">
                <a:ea typeface="+mn-lt"/>
                <a:cs typeface="+mn-lt"/>
              </a:rPr>
              <a:t>Cold tasks and hot tasks will be used to ensure pupils are progressing over the space of a sequence of lessons. These are identified in the children's books with a </a:t>
            </a:r>
            <a:r>
              <a:rPr lang="en-GB" sz="1200" b="1" dirty="0">
                <a:ea typeface="+mn-lt"/>
                <a:cs typeface="+mn-lt"/>
              </a:rPr>
              <a:t>blue </a:t>
            </a:r>
            <a:r>
              <a:rPr lang="en-GB" sz="1200" dirty="0">
                <a:ea typeface="+mn-lt"/>
                <a:cs typeface="+mn-lt"/>
              </a:rPr>
              <a:t>(cold) and red (hot) dot. </a:t>
            </a:r>
            <a:endParaRPr lang="en-GB" sz="1200" b="1" u="sng" dirty="0">
              <a:latin typeface="Calibri"/>
              <a:ea typeface="Calibri"/>
              <a:cs typeface="Calibri"/>
            </a:endParaRPr>
          </a:p>
          <a:p>
            <a:r>
              <a:rPr lang="en-GB" sz="1200" dirty="0">
                <a:latin typeface="Arial"/>
                <a:ea typeface="Calibri"/>
                <a:cs typeface="Arial"/>
              </a:rPr>
              <a:t>Regular phonic / reading / maths / spelling assessments.</a:t>
            </a:r>
            <a:endParaRPr lang="en-GB" sz="1200" dirty="0">
              <a:latin typeface="Calibri"/>
              <a:ea typeface="Calibri"/>
              <a:cs typeface="Calibri"/>
            </a:endParaRPr>
          </a:p>
          <a:p>
            <a:r>
              <a:rPr lang="en-GB" sz="1200" dirty="0">
                <a:latin typeface="Arial"/>
                <a:cs typeface="Arial"/>
              </a:rPr>
              <a:t>Staff hold termly pupil progress meetings with SLT to discuss progress of individual pupils – early identification is key. Support / resources are put in place to close the gap.</a:t>
            </a:r>
          </a:p>
          <a:p>
            <a:r>
              <a:rPr lang="en-GB" sz="1200" dirty="0">
                <a:latin typeface="Arial"/>
                <a:cs typeface="Arial"/>
              </a:rPr>
              <a:t>Staff meet regularly with ALNCo who can offer advice, strategies and techniques that can help your child make progress, where needed.</a:t>
            </a:r>
            <a:endParaRPr lang="en-US" sz="12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GB" sz="1200" b="1" u="sng" dirty="0">
                <a:ea typeface="+mn-lt"/>
                <a:cs typeface="+mn-lt"/>
              </a:rPr>
              <a:t>Interventions</a:t>
            </a:r>
            <a:endParaRPr lang="en-US" sz="1200" dirty="0">
              <a:ea typeface="+mn-lt"/>
              <a:cs typeface="+mn-lt"/>
            </a:endParaRPr>
          </a:p>
          <a:p>
            <a:r>
              <a:rPr lang="en-GB" sz="1200" dirty="0">
                <a:latin typeface="Arial"/>
                <a:cs typeface="Arial"/>
              </a:rPr>
              <a:t>As part of our universal provision pupils may be offered short term interventions such as ELSA, catch up reading / maths / social groups.</a:t>
            </a:r>
          </a:p>
          <a:p>
            <a:r>
              <a:rPr lang="en-GB" sz="1200" dirty="0">
                <a:latin typeface="Arial"/>
                <a:cs typeface="Arial"/>
              </a:rPr>
              <a:t>Interventions are used to reinforce skills learnt during the lesson. </a:t>
            </a:r>
            <a:endParaRPr lang="en-GB" sz="1200" dirty="0">
              <a:ea typeface="Calibri"/>
              <a:cs typeface="Calibri"/>
            </a:endParaRPr>
          </a:p>
          <a:p>
            <a:r>
              <a:rPr lang="en-GB" sz="1200" dirty="0">
                <a:latin typeface="Arial"/>
                <a:cs typeface="Arial"/>
              </a:rPr>
              <a:t>Social / emotional interventions support children to ensure they are ready to learn. Wellbeing will always come first. Happy children learn best. </a:t>
            </a:r>
          </a:p>
          <a:p>
            <a:pPr marL="0" indent="0">
              <a:buNone/>
            </a:pPr>
            <a:r>
              <a:rPr lang="en-GB" sz="1200" b="1" u="sng" dirty="0">
                <a:cs typeface="Arial"/>
              </a:rPr>
              <a:t>Cluster work </a:t>
            </a:r>
            <a:endParaRPr lang="en-GB" sz="1200" b="1" dirty="0">
              <a:latin typeface="Arial"/>
              <a:cs typeface="Arial"/>
            </a:endParaRPr>
          </a:p>
          <a:p>
            <a:r>
              <a:rPr lang="en-GB" sz="1200" dirty="0">
                <a:latin typeface="Arial"/>
                <a:cs typeface="Arial"/>
              </a:rPr>
              <a:t>Half termly meetings with cluster colleagues for moderation, ensuring our pupils have equitable learning. </a:t>
            </a:r>
            <a:endParaRPr lang="en-GB" sz="1200" dirty="0">
              <a:cs typeface="Calibri" panose="020F0502020204030204"/>
            </a:endParaRPr>
          </a:p>
          <a:p>
            <a:endParaRPr lang="en-GB" sz="700">
              <a:cs typeface="Arial"/>
            </a:endParaRPr>
          </a:p>
          <a:p>
            <a:endParaRPr lang="en-GB" sz="700">
              <a:cs typeface="Calibri"/>
            </a:endParaRPr>
          </a:p>
          <a:p>
            <a:pPr marL="0" indent="0">
              <a:buNone/>
            </a:pPr>
            <a:endParaRPr lang="en-GB" sz="700">
              <a:cs typeface="Calibri"/>
            </a:endParaRPr>
          </a:p>
        </p:txBody>
      </p:sp>
      <p:pic>
        <p:nvPicPr>
          <p:cNvPr id="5" name="Picture 4" descr="A group of children painting&#10;&#10;AI-generated content may be incorrect.">
            <a:extLst>
              <a:ext uri="{FF2B5EF4-FFF2-40B4-BE49-F238E27FC236}">
                <a16:creationId xmlns:a16="http://schemas.microsoft.com/office/drawing/2014/main" id="{141A1A2D-F901-4E4D-1092-4248B962E4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8167" y="253887"/>
            <a:ext cx="2996717" cy="2996717"/>
          </a:xfrm>
          <a:prstGeom prst="rect">
            <a:avLst/>
          </a:prstGeom>
        </p:spPr>
      </p:pic>
      <p:pic>
        <p:nvPicPr>
          <p:cNvPr id="4" name="Picture 3" descr="A hand holding a pen&#10;&#10;AI-generated content may be incorrect.">
            <a:extLst>
              <a:ext uri="{FF2B5EF4-FFF2-40B4-BE49-F238E27FC236}">
                <a16:creationId xmlns:a16="http://schemas.microsoft.com/office/drawing/2014/main" id="{75C8F4B3-C3B7-50FC-6AE4-FBD4C6FAF5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8167" y="4006326"/>
            <a:ext cx="2996717" cy="181026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32658EC-D8B7-7740-26ED-17F2727DC273}"/>
              </a:ext>
            </a:extLst>
          </p:cNvPr>
          <p:cNvSpPr txBox="1"/>
          <p:nvPr/>
        </p:nvSpPr>
        <p:spPr>
          <a:xfrm>
            <a:off x="1334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7498501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AD96FDFD-4E42-4A06-B8B5-768A1DB9C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655" y="318400"/>
            <a:ext cx="6727183" cy="707214"/>
          </a:xfrm>
        </p:spPr>
        <p:txBody>
          <a:bodyPr anchor="b">
            <a:normAutofit/>
          </a:bodyPr>
          <a:lstStyle/>
          <a:p>
            <a:r>
              <a:rPr lang="en-US">
                <a:ea typeface="Calibri Light"/>
                <a:cs typeface="Calibri Light"/>
              </a:rPr>
              <a:t>Year 5 and 6 residentials 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960" y="1345127"/>
            <a:ext cx="3539301" cy="494513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endParaRPr lang="en-US" sz="900">
              <a:highlight>
                <a:srgbClr val="FFFF00"/>
              </a:highlight>
              <a:ea typeface="Calibri"/>
              <a:cs typeface="Calibri"/>
            </a:endParaRPr>
          </a:p>
          <a:p>
            <a:pPr marL="0" indent="0">
              <a:buClr>
                <a:srgbClr val="EF53A5"/>
              </a:buClr>
              <a:buNone/>
            </a:pPr>
            <a:r>
              <a:rPr lang="en-US" sz="1600" b="1"/>
              <a:t>Morfa Bay – September 22nd – 24th 2025</a:t>
            </a:r>
            <a:endParaRPr lang="en-US" sz="1600" b="1">
              <a:ea typeface="Calibri"/>
              <a:cs typeface="Calibri"/>
            </a:endParaRPr>
          </a:p>
          <a:p>
            <a:pPr marL="0" indent="0">
              <a:buClr>
                <a:srgbClr val="EF53A5"/>
              </a:buClr>
              <a:buNone/>
            </a:pPr>
            <a:r>
              <a:rPr lang="en-US" sz="1600">
                <a:ea typeface="+mn-lt"/>
                <a:cs typeface="+mn-lt"/>
                <a:hlinkClick r:id="rId2"/>
              </a:rPr>
              <a:t>https://www.morfabay.com/</a:t>
            </a:r>
            <a:endParaRPr lang="en-US" sz="1600">
              <a:ea typeface="Calibri"/>
              <a:cs typeface="Calibri"/>
            </a:endParaRPr>
          </a:p>
          <a:p>
            <a:pPr>
              <a:buClr>
                <a:srgbClr val="EF53A5"/>
              </a:buClr>
            </a:pPr>
            <a:endParaRPr lang="en-US" sz="1600">
              <a:ea typeface="Calibri"/>
              <a:cs typeface="Calibri"/>
            </a:endParaRPr>
          </a:p>
          <a:p>
            <a:pPr marL="0" indent="0">
              <a:buClr>
                <a:srgbClr val="EF53A5"/>
              </a:buClr>
              <a:buNone/>
            </a:pPr>
            <a:r>
              <a:rPr lang="en-US" sz="1600" b="1" err="1">
                <a:ea typeface="Calibri"/>
                <a:cs typeface="Calibri"/>
              </a:rPr>
              <a:t>Llangrannog</a:t>
            </a:r>
            <a:r>
              <a:rPr lang="en-US" sz="1600" b="1">
                <a:ea typeface="Calibri"/>
                <a:cs typeface="Calibri"/>
              </a:rPr>
              <a:t> – March 11th – 13th 2026</a:t>
            </a:r>
          </a:p>
          <a:p>
            <a:pPr marL="0" indent="0">
              <a:buNone/>
            </a:pPr>
            <a:r>
              <a:rPr lang="en-US" sz="1600">
                <a:ea typeface="+mn-lt"/>
                <a:cs typeface="+mn-lt"/>
                <a:hlinkClick r:id="rId3"/>
              </a:rPr>
              <a:t>https://www.urdd.cymru/en/residential-centres/llangrannog/</a:t>
            </a:r>
            <a:endParaRPr lang="en-US" sz="1600">
              <a:ea typeface="+mn-lt"/>
              <a:cs typeface="+mn-lt"/>
            </a:endParaRPr>
          </a:p>
          <a:p>
            <a:pPr marL="0" indent="0">
              <a:buNone/>
            </a:pPr>
            <a:endParaRPr lang="en-US" sz="16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r>
              <a:rPr lang="en-US" sz="1600">
                <a:ea typeface="Calibri" panose="020F0502020204030204"/>
                <a:cs typeface="Calibri" panose="020F0502020204030204"/>
              </a:rPr>
              <a:t>Kit lists and consent forms will be sent out prior to the trip.  </a:t>
            </a:r>
          </a:p>
          <a:p>
            <a:pPr marL="0" indent="0">
              <a:buNone/>
            </a:pPr>
            <a:r>
              <a:rPr lang="en-US" sz="1600">
                <a:ea typeface="Calibri" panose="020F0502020204030204"/>
                <a:cs typeface="Calibri" panose="020F0502020204030204"/>
              </a:rPr>
              <a:t>Please make sure that all items are labelled for a residential, this helps with return packing.  </a:t>
            </a:r>
          </a:p>
          <a:p>
            <a:pPr marL="0" indent="0">
              <a:buNone/>
            </a:pPr>
            <a:endParaRPr lang="en-US" sz="9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US" sz="900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6" name="Picture 5" descr="Two people in a zip line&#10;&#10;AI-generated content may be incorrect.">
            <a:extLst>
              <a:ext uri="{FF2B5EF4-FFF2-40B4-BE49-F238E27FC236}">
                <a16:creationId xmlns:a16="http://schemas.microsoft.com/office/drawing/2014/main" id="{E846793C-C5D3-1953-7BCC-BA439269FFC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8865" r="11581"/>
          <a:stretch>
            <a:fillRect/>
          </a:stretch>
        </p:blipFill>
        <p:spPr>
          <a:xfrm>
            <a:off x="6339726" y="3681465"/>
            <a:ext cx="2810949" cy="3176541"/>
          </a:xfrm>
          <a:custGeom>
            <a:avLst/>
            <a:gdLst/>
            <a:ahLst/>
            <a:cxnLst/>
            <a:rect l="l" t="t" r="r" b="b"/>
            <a:pathLst>
              <a:path w="3747932" h="3176541">
                <a:moveTo>
                  <a:pt x="3239865" y="21"/>
                </a:moveTo>
                <a:cubicBezTo>
                  <a:pt x="3261821" y="112"/>
                  <a:pt x="3278837" y="498"/>
                  <a:pt x="3290337" y="938"/>
                </a:cubicBezTo>
                <a:cubicBezTo>
                  <a:pt x="3401766" y="5376"/>
                  <a:pt x="3510165" y="23128"/>
                  <a:pt x="3616543" y="49449"/>
                </a:cubicBezTo>
                <a:lnTo>
                  <a:pt x="3747932" y="87091"/>
                </a:lnTo>
                <a:lnTo>
                  <a:pt x="3747932" y="3176541"/>
                </a:lnTo>
                <a:lnTo>
                  <a:pt x="401358" y="3176541"/>
                </a:lnTo>
                <a:lnTo>
                  <a:pt x="398780" y="3136258"/>
                </a:lnTo>
                <a:cubicBezTo>
                  <a:pt x="400956" y="3079023"/>
                  <a:pt x="437945" y="3052703"/>
                  <a:pt x="483325" y="3030665"/>
                </a:cubicBezTo>
                <a:cubicBezTo>
                  <a:pt x="498866" y="3023015"/>
                  <a:pt x="520932" y="3023320"/>
                  <a:pt x="526840" y="2999447"/>
                </a:cubicBezTo>
                <a:cubicBezTo>
                  <a:pt x="501352" y="2976798"/>
                  <a:pt x="470270" y="2995161"/>
                  <a:pt x="442916" y="2988735"/>
                </a:cubicBezTo>
                <a:cubicBezTo>
                  <a:pt x="420228" y="2983533"/>
                  <a:pt x="382618" y="2986286"/>
                  <a:pt x="413701" y="2944662"/>
                </a:cubicBezTo>
                <a:cubicBezTo>
                  <a:pt x="422716" y="2932726"/>
                  <a:pt x="412147" y="2923542"/>
                  <a:pt x="400645" y="2922625"/>
                </a:cubicBezTo>
                <a:cubicBezTo>
                  <a:pt x="308644" y="2913137"/>
                  <a:pt x="350915" y="2828968"/>
                  <a:pt x="321386" y="2784590"/>
                </a:cubicBezTo>
                <a:cubicBezTo>
                  <a:pt x="313307" y="2772348"/>
                  <a:pt x="322010" y="2751230"/>
                  <a:pt x="334753" y="2746027"/>
                </a:cubicBezTo>
                <a:cubicBezTo>
                  <a:pt x="416187" y="2711746"/>
                  <a:pt x="427377" y="2630027"/>
                  <a:pt x="466852" y="2559632"/>
                </a:cubicBezTo>
                <a:cubicBezTo>
                  <a:pt x="423957" y="2531782"/>
                  <a:pt x="372673" y="2525661"/>
                  <a:pt x="326361" y="2507602"/>
                </a:cubicBezTo>
                <a:cubicBezTo>
                  <a:pt x="278183" y="2488626"/>
                  <a:pt x="278183" y="2474547"/>
                  <a:pt x="317968" y="2419457"/>
                </a:cubicBezTo>
                <a:cubicBezTo>
                  <a:pt x="214465" y="2407519"/>
                  <a:pt x="214465" y="2407519"/>
                  <a:pt x="246479" y="2320903"/>
                </a:cubicBezTo>
                <a:cubicBezTo>
                  <a:pt x="159758" y="2312945"/>
                  <a:pt x="102570" y="2271933"/>
                  <a:pt x="89205" y="2182255"/>
                </a:cubicBezTo>
                <a:cubicBezTo>
                  <a:pt x="82677" y="2138795"/>
                  <a:pt x="43514" y="2118290"/>
                  <a:pt x="0" y="2089213"/>
                </a:cubicBezTo>
                <a:cubicBezTo>
                  <a:pt x="54081" y="2061053"/>
                  <a:pt x="90759" y="2002290"/>
                  <a:pt x="153855" y="2064423"/>
                </a:cubicBezTo>
                <a:cubicBezTo>
                  <a:pt x="176855" y="2087070"/>
                  <a:pt x="174683" y="2058300"/>
                  <a:pt x="177788" y="2050037"/>
                </a:cubicBezTo>
                <a:cubicBezTo>
                  <a:pt x="185247" y="2029838"/>
                  <a:pt x="169707" y="2016369"/>
                  <a:pt x="159450" y="2001067"/>
                </a:cubicBezTo>
                <a:cubicBezTo>
                  <a:pt x="149504" y="1985763"/>
                  <a:pt x="137691" y="1969543"/>
                  <a:pt x="134895" y="1952400"/>
                </a:cubicBezTo>
                <a:cubicBezTo>
                  <a:pt x="133031" y="1940465"/>
                  <a:pt x="142044" y="1923021"/>
                  <a:pt x="151990" y="1914144"/>
                </a:cubicBezTo>
                <a:cubicBezTo>
                  <a:pt x="204209" y="1867316"/>
                  <a:pt x="173127" y="1762030"/>
                  <a:pt x="271969" y="1748562"/>
                </a:cubicBezTo>
                <a:cubicBezTo>
                  <a:pt x="316415" y="1742443"/>
                  <a:pt x="337860" y="1703878"/>
                  <a:pt x="370497" y="1682760"/>
                </a:cubicBezTo>
                <a:cubicBezTo>
                  <a:pt x="483946" y="1608999"/>
                  <a:pt x="559787" y="1514119"/>
                  <a:pt x="594908" y="1383735"/>
                </a:cubicBezTo>
                <a:cubicBezTo>
                  <a:pt x="604543" y="1347620"/>
                  <a:pt x="641532" y="1318542"/>
                  <a:pt x="665465" y="1286713"/>
                </a:cubicBezTo>
                <a:cubicBezTo>
                  <a:pt x="653963" y="1263452"/>
                  <a:pt x="591178" y="1313647"/>
                  <a:pt x="613246" y="1252435"/>
                </a:cubicBezTo>
                <a:cubicBezTo>
                  <a:pt x="630030" y="1206524"/>
                  <a:pt x="672925" y="1178060"/>
                  <a:pt x="713332" y="1150820"/>
                </a:cubicBezTo>
                <a:cubicBezTo>
                  <a:pt x="759333" y="1119908"/>
                  <a:pt x="810307" y="1095117"/>
                  <a:pt x="831133" y="1037883"/>
                </a:cubicBezTo>
                <a:cubicBezTo>
                  <a:pt x="835485" y="1025640"/>
                  <a:pt x="849470" y="1012785"/>
                  <a:pt x="861903" y="1007887"/>
                </a:cubicBezTo>
                <a:cubicBezTo>
                  <a:pt x="1469751" y="63584"/>
                  <a:pt x="2910527" y="-1353"/>
                  <a:pt x="3239865" y="21"/>
                </a:cubicBezTo>
                <a:close/>
              </a:path>
            </a:pathLst>
          </a:custGeom>
        </p:spPr>
      </p:pic>
      <p:pic>
        <p:nvPicPr>
          <p:cNvPr id="5" name="Picture 4" descr="Morfa Bay Adventure - Outdoor ...">
            <a:extLst>
              <a:ext uri="{FF2B5EF4-FFF2-40B4-BE49-F238E27FC236}">
                <a16:creationId xmlns:a16="http://schemas.microsoft.com/office/drawing/2014/main" id="{EF6D815C-5091-7175-5BF4-B7F6376139E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7691" r="10129" b="-2"/>
          <a:stretch>
            <a:fillRect/>
          </a:stretch>
        </p:blipFill>
        <p:spPr>
          <a:xfrm>
            <a:off x="4048707" y="2457970"/>
            <a:ext cx="2593775" cy="3476265"/>
          </a:xfrm>
          <a:custGeom>
            <a:avLst/>
            <a:gdLst/>
            <a:ahLst/>
            <a:cxnLst/>
            <a:rect l="l" t="t" r="r" b="b"/>
            <a:pathLst>
              <a:path w="3458367" h="3476265">
                <a:moveTo>
                  <a:pt x="549716" y="15"/>
                </a:moveTo>
                <a:cubicBezTo>
                  <a:pt x="557611" y="271"/>
                  <a:pt x="565778" y="3856"/>
                  <a:pt x="573176" y="4995"/>
                </a:cubicBezTo>
                <a:cubicBezTo>
                  <a:pt x="736504" y="30493"/>
                  <a:pt x="899830" y="58040"/>
                  <a:pt x="1063336" y="82398"/>
                </a:cubicBezTo>
                <a:cubicBezTo>
                  <a:pt x="1216195" y="105163"/>
                  <a:pt x="1370136" y="110398"/>
                  <a:pt x="1523717" y="122237"/>
                </a:cubicBezTo>
                <a:cubicBezTo>
                  <a:pt x="1709602" y="136580"/>
                  <a:pt x="1895127" y="156841"/>
                  <a:pt x="2079929" y="188711"/>
                </a:cubicBezTo>
                <a:cubicBezTo>
                  <a:pt x="2208244" y="211023"/>
                  <a:pt x="2337823" y="226502"/>
                  <a:pt x="2467943" y="208745"/>
                </a:cubicBezTo>
                <a:cubicBezTo>
                  <a:pt x="2474439" y="207834"/>
                  <a:pt x="2481839" y="204876"/>
                  <a:pt x="2487253" y="207834"/>
                </a:cubicBezTo>
                <a:cubicBezTo>
                  <a:pt x="2550419" y="241073"/>
                  <a:pt x="2619357" y="217168"/>
                  <a:pt x="2684869" y="238113"/>
                </a:cubicBezTo>
                <a:cubicBezTo>
                  <a:pt x="2668085" y="318930"/>
                  <a:pt x="2596077" y="312327"/>
                  <a:pt x="2555471" y="368331"/>
                </a:cubicBezTo>
                <a:cubicBezTo>
                  <a:pt x="2621704" y="390639"/>
                  <a:pt x="2681259" y="413178"/>
                  <a:pt x="2741717" y="430023"/>
                </a:cubicBezTo>
                <a:cubicBezTo>
                  <a:pt x="2805785" y="447780"/>
                  <a:pt x="2860106" y="495816"/>
                  <a:pt x="2922728" y="517216"/>
                </a:cubicBezTo>
                <a:cubicBezTo>
                  <a:pt x="2936085" y="521769"/>
                  <a:pt x="2952146" y="537704"/>
                  <a:pt x="2956838" y="553184"/>
                </a:cubicBezTo>
                <a:cubicBezTo>
                  <a:pt x="2971997" y="603269"/>
                  <a:pt x="3274647" y="743732"/>
                  <a:pt x="3238914" y="788350"/>
                </a:cubicBezTo>
                <a:cubicBezTo>
                  <a:pt x="3224116" y="806791"/>
                  <a:pt x="3204986" y="819994"/>
                  <a:pt x="3184953" y="838207"/>
                </a:cubicBezTo>
                <a:cubicBezTo>
                  <a:pt x="3215093" y="872582"/>
                  <a:pt x="3249020" y="887608"/>
                  <a:pt x="3285115" y="897852"/>
                </a:cubicBezTo>
                <a:cubicBezTo>
                  <a:pt x="3295944" y="901039"/>
                  <a:pt x="3306591" y="907413"/>
                  <a:pt x="3307674" y="922894"/>
                </a:cubicBezTo>
                <a:cubicBezTo>
                  <a:pt x="3308757" y="939056"/>
                  <a:pt x="3297748" y="945429"/>
                  <a:pt x="3288544" y="952944"/>
                </a:cubicBezTo>
                <a:cubicBezTo>
                  <a:pt x="3275731" y="963415"/>
                  <a:pt x="3263278" y="972523"/>
                  <a:pt x="3247036" y="973888"/>
                </a:cubicBezTo>
                <a:cubicBezTo>
                  <a:pt x="3220325" y="975937"/>
                  <a:pt x="3207513" y="1005076"/>
                  <a:pt x="3191993" y="1026930"/>
                </a:cubicBezTo>
                <a:cubicBezTo>
                  <a:pt x="3183330" y="1039224"/>
                  <a:pt x="3178998" y="1064037"/>
                  <a:pt x="3194157" y="1068363"/>
                </a:cubicBezTo>
                <a:cubicBezTo>
                  <a:pt x="3230613" y="1078837"/>
                  <a:pt x="3227725" y="1109114"/>
                  <a:pt x="3226824" y="1143489"/>
                </a:cubicBezTo>
                <a:cubicBezTo>
                  <a:pt x="3225560" y="1186061"/>
                  <a:pt x="3204083" y="1205638"/>
                  <a:pt x="3177734" y="1222030"/>
                </a:cubicBezTo>
                <a:cubicBezTo>
                  <a:pt x="3168711" y="1227720"/>
                  <a:pt x="3155898" y="1227493"/>
                  <a:pt x="3152469" y="1245250"/>
                </a:cubicBezTo>
                <a:cubicBezTo>
                  <a:pt x="3167267" y="1262097"/>
                  <a:pt x="3185314" y="1248439"/>
                  <a:pt x="3201197" y="1253218"/>
                </a:cubicBezTo>
                <a:cubicBezTo>
                  <a:pt x="3214370" y="1257088"/>
                  <a:pt x="3236208" y="1255040"/>
                  <a:pt x="3218160" y="1286000"/>
                </a:cubicBezTo>
                <a:cubicBezTo>
                  <a:pt x="3212926" y="1294878"/>
                  <a:pt x="3219062" y="1301709"/>
                  <a:pt x="3225741" y="1302392"/>
                </a:cubicBezTo>
                <a:cubicBezTo>
                  <a:pt x="3279159" y="1309449"/>
                  <a:pt x="3254615" y="1372054"/>
                  <a:pt x="3271761" y="1405063"/>
                </a:cubicBezTo>
                <a:cubicBezTo>
                  <a:pt x="3276452" y="1414169"/>
                  <a:pt x="3271399" y="1429877"/>
                  <a:pt x="3263999" y="1433747"/>
                </a:cubicBezTo>
                <a:cubicBezTo>
                  <a:pt x="3216716" y="1459245"/>
                  <a:pt x="3210220" y="1520028"/>
                  <a:pt x="3187299" y="1572389"/>
                </a:cubicBezTo>
                <a:cubicBezTo>
                  <a:pt x="3212205" y="1593104"/>
                  <a:pt x="3241982" y="1597657"/>
                  <a:pt x="3268872" y="1611089"/>
                </a:cubicBezTo>
                <a:cubicBezTo>
                  <a:pt x="3296846" y="1625204"/>
                  <a:pt x="3296846" y="1635676"/>
                  <a:pt x="3273746" y="1676653"/>
                </a:cubicBezTo>
                <a:cubicBezTo>
                  <a:pt x="3333842" y="1685532"/>
                  <a:pt x="3333842" y="1685532"/>
                  <a:pt x="3315254" y="1749957"/>
                </a:cubicBezTo>
                <a:cubicBezTo>
                  <a:pt x="3365607" y="1755877"/>
                  <a:pt x="3398812" y="1786382"/>
                  <a:pt x="3406572" y="1853085"/>
                </a:cubicBezTo>
                <a:cubicBezTo>
                  <a:pt x="3410362" y="1885411"/>
                  <a:pt x="3433101" y="1900663"/>
                  <a:pt x="3458367" y="1922291"/>
                </a:cubicBezTo>
                <a:cubicBezTo>
                  <a:pt x="3426966" y="1943236"/>
                  <a:pt x="3405669" y="1986945"/>
                  <a:pt x="3369034" y="1940730"/>
                </a:cubicBezTo>
                <a:cubicBezTo>
                  <a:pt x="3355680" y="1923885"/>
                  <a:pt x="3356941" y="1945284"/>
                  <a:pt x="3355138" y="1951430"/>
                </a:cubicBezTo>
                <a:cubicBezTo>
                  <a:pt x="3350807" y="1966455"/>
                  <a:pt x="3359830" y="1976472"/>
                  <a:pt x="3365786" y="1987854"/>
                </a:cubicBezTo>
                <a:cubicBezTo>
                  <a:pt x="3371561" y="1999237"/>
                  <a:pt x="3378420" y="2011302"/>
                  <a:pt x="3380043" y="2024054"/>
                </a:cubicBezTo>
                <a:cubicBezTo>
                  <a:pt x="3381125" y="2032931"/>
                  <a:pt x="3375892" y="2045905"/>
                  <a:pt x="3370117" y="2052509"/>
                </a:cubicBezTo>
                <a:cubicBezTo>
                  <a:pt x="3339797" y="2087340"/>
                  <a:pt x="3357844" y="2165652"/>
                  <a:pt x="3300454" y="2175670"/>
                </a:cubicBezTo>
                <a:cubicBezTo>
                  <a:pt x="3274647" y="2180221"/>
                  <a:pt x="3262195" y="2208906"/>
                  <a:pt x="3243246" y="2224614"/>
                </a:cubicBezTo>
                <a:cubicBezTo>
                  <a:pt x="3177374" y="2279478"/>
                  <a:pt x="3133338" y="2350051"/>
                  <a:pt x="3112946" y="2447031"/>
                </a:cubicBezTo>
                <a:cubicBezTo>
                  <a:pt x="3107352" y="2473894"/>
                  <a:pt x="3085875" y="2495522"/>
                  <a:pt x="3071979" y="2519197"/>
                </a:cubicBezTo>
                <a:cubicBezTo>
                  <a:pt x="3078657" y="2536499"/>
                  <a:pt x="3115112" y="2499164"/>
                  <a:pt x="3102298" y="2544694"/>
                </a:cubicBezTo>
                <a:cubicBezTo>
                  <a:pt x="3092553" y="2578843"/>
                  <a:pt x="3067647" y="2600014"/>
                  <a:pt x="3044185" y="2620276"/>
                </a:cubicBezTo>
                <a:cubicBezTo>
                  <a:pt x="3017476" y="2643268"/>
                  <a:pt x="2987879" y="2661708"/>
                  <a:pt x="2975787" y="2704279"/>
                </a:cubicBezTo>
                <a:cubicBezTo>
                  <a:pt x="2973260" y="2713386"/>
                  <a:pt x="2965140" y="2722947"/>
                  <a:pt x="2957921" y="2726591"/>
                </a:cubicBezTo>
                <a:cubicBezTo>
                  <a:pt x="2581458" y="3475797"/>
                  <a:pt x="1654740" y="3480805"/>
                  <a:pt x="1547901" y="3475568"/>
                </a:cubicBezTo>
                <a:cubicBezTo>
                  <a:pt x="1418503" y="3468966"/>
                  <a:pt x="1296143" y="3422753"/>
                  <a:pt x="1176132" y="3365156"/>
                </a:cubicBezTo>
                <a:cubicBezTo>
                  <a:pt x="1125418" y="3340797"/>
                  <a:pt x="1078316" y="3306195"/>
                  <a:pt x="1029045" y="3279332"/>
                </a:cubicBezTo>
                <a:cubicBezTo>
                  <a:pt x="961009" y="3242223"/>
                  <a:pt x="908492" y="3171424"/>
                  <a:pt x="840634" y="3141601"/>
                </a:cubicBezTo>
                <a:cubicBezTo>
                  <a:pt x="770793" y="3110867"/>
                  <a:pt x="711057" y="3054638"/>
                  <a:pt x="639229" y="3030734"/>
                </a:cubicBezTo>
                <a:cubicBezTo>
                  <a:pt x="601330" y="3017985"/>
                  <a:pt x="564695" y="2994993"/>
                  <a:pt x="570649" y="2929200"/>
                </a:cubicBezTo>
                <a:cubicBezTo>
                  <a:pt x="572274" y="2910532"/>
                  <a:pt x="562349" y="2895282"/>
                  <a:pt x="546647" y="2900745"/>
                </a:cubicBezTo>
                <a:cubicBezTo>
                  <a:pt x="516690" y="2910989"/>
                  <a:pt x="503154" y="2883898"/>
                  <a:pt x="486550" y="2863636"/>
                </a:cubicBezTo>
                <a:cubicBezTo>
                  <a:pt x="456953" y="2827667"/>
                  <a:pt x="428801" y="2789422"/>
                  <a:pt x="381697" y="2783503"/>
                </a:cubicBezTo>
                <a:cubicBezTo>
                  <a:pt x="390720" y="2755272"/>
                  <a:pt x="406060" y="2759371"/>
                  <a:pt x="420137" y="2765290"/>
                </a:cubicBezTo>
                <a:cubicBezTo>
                  <a:pt x="457133" y="2780772"/>
                  <a:pt x="493769" y="2798300"/>
                  <a:pt x="530765" y="2813781"/>
                </a:cubicBezTo>
                <a:cubicBezTo>
                  <a:pt x="554948" y="2823799"/>
                  <a:pt x="578952" y="2837912"/>
                  <a:pt x="611257" y="2826755"/>
                </a:cubicBezTo>
                <a:cubicBezTo>
                  <a:pt x="583463" y="2769843"/>
                  <a:pt x="536180" y="2759598"/>
                  <a:pt x="497920" y="2742071"/>
                </a:cubicBezTo>
                <a:cubicBezTo>
                  <a:pt x="450096" y="2719988"/>
                  <a:pt x="421942" y="2678326"/>
                  <a:pt x="388193" y="2631885"/>
                </a:cubicBezTo>
                <a:cubicBezTo>
                  <a:pt x="423386" y="2620730"/>
                  <a:pt x="445223" y="2654879"/>
                  <a:pt x="472834" y="2653056"/>
                </a:cubicBezTo>
                <a:cubicBezTo>
                  <a:pt x="474279" y="2647140"/>
                  <a:pt x="476804" y="2638488"/>
                  <a:pt x="476444" y="2638259"/>
                </a:cubicBezTo>
                <a:cubicBezTo>
                  <a:pt x="431326" y="2612763"/>
                  <a:pt x="410211" y="2564956"/>
                  <a:pt x="403173" y="2507131"/>
                </a:cubicBezTo>
                <a:cubicBezTo>
                  <a:pt x="399563" y="2477310"/>
                  <a:pt x="383140" y="2467976"/>
                  <a:pt x="366897" y="2454316"/>
                </a:cubicBezTo>
                <a:cubicBezTo>
                  <a:pt x="310230" y="2405826"/>
                  <a:pt x="250314" y="2361890"/>
                  <a:pt x="203752" y="2295188"/>
                </a:cubicBezTo>
                <a:cubicBezTo>
                  <a:pt x="257532" y="2304066"/>
                  <a:pt x="300665" y="2347547"/>
                  <a:pt x="358597" y="2366215"/>
                </a:cubicBezTo>
                <a:cubicBezTo>
                  <a:pt x="312577" y="2292910"/>
                  <a:pt x="253020" y="2255803"/>
                  <a:pt x="198698" y="2211409"/>
                </a:cubicBezTo>
                <a:cubicBezTo>
                  <a:pt x="173974" y="2191149"/>
                  <a:pt x="151055" y="2165197"/>
                  <a:pt x="121097" y="2154269"/>
                </a:cubicBezTo>
                <a:cubicBezTo>
                  <a:pt x="110448" y="2150400"/>
                  <a:pt x="92943" y="2142204"/>
                  <a:pt x="101425" y="2120577"/>
                </a:cubicBezTo>
                <a:cubicBezTo>
                  <a:pt x="108643" y="2102593"/>
                  <a:pt x="122900" y="2108055"/>
                  <a:pt x="135895" y="2113292"/>
                </a:cubicBezTo>
                <a:cubicBezTo>
                  <a:pt x="167116" y="2126269"/>
                  <a:pt x="199421" y="2126495"/>
                  <a:pt x="241652" y="2126269"/>
                </a:cubicBezTo>
                <a:cubicBezTo>
                  <a:pt x="206279" y="2066851"/>
                  <a:pt x="141489" y="2084608"/>
                  <a:pt x="111170" y="2022231"/>
                </a:cubicBezTo>
                <a:cubicBezTo>
                  <a:pt x="149069" y="2011302"/>
                  <a:pt x="178305" y="2033841"/>
                  <a:pt x="208987" y="2038166"/>
                </a:cubicBezTo>
                <a:cubicBezTo>
                  <a:pt x="236777" y="2042036"/>
                  <a:pt x="243636" y="2031565"/>
                  <a:pt x="237139" y="1997188"/>
                </a:cubicBezTo>
                <a:cubicBezTo>
                  <a:pt x="227034" y="1943690"/>
                  <a:pt x="242193" y="1916371"/>
                  <a:pt x="282618" y="1930941"/>
                </a:cubicBezTo>
                <a:cubicBezTo>
                  <a:pt x="320155" y="1944601"/>
                  <a:pt x="324125" y="1924568"/>
                  <a:pt x="314019" y="1894062"/>
                </a:cubicBezTo>
                <a:cubicBezTo>
                  <a:pt x="299582" y="1849671"/>
                  <a:pt x="316004" y="1815295"/>
                  <a:pt x="327194" y="1777960"/>
                </a:cubicBezTo>
                <a:cubicBezTo>
                  <a:pt x="344339" y="1721045"/>
                  <a:pt x="337121" y="1693272"/>
                  <a:pt x="300123" y="1650929"/>
                </a:cubicBezTo>
                <a:cubicBezTo>
                  <a:pt x="279370" y="1627251"/>
                  <a:pt x="256992" y="1607219"/>
                  <a:pt x="226852" y="1586731"/>
                </a:cubicBezTo>
                <a:cubicBezTo>
                  <a:pt x="296334" y="1575576"/>
                  <a:pt x="223423" y="1538013"/>
                  <a:pt x="247968" y="1514564"/>
                </a:cubicBezTo>
                <a:cubicBezTo>
                  <a:pt x="297056" y="1505003"/>
                  <a:pt x="337121" y="1579673"/>
                  <a:pt x="403895" y="1558274"/>
                </a:cubicBezTo>
                <a:cubicBezTo>
                  <a:pt x="321420" y="1493619"/>
                  <a:pt x="230281" y="1472448"/>
                  <a:pt x="170546" y="1386396"/>
                </a:cubicBezTo>
                <a:cubicBezTo>
                  <a:pt x="184261" y="1366817"/>
                  <a:pt x="197977" y="1385030"/>
                  <a:pt x="209707" y="1377746"/>
                </a:cubicBezTo>
                <a:cubicBezTo>
                  <a:pt x="209346" y="1373192"/>
                  <a:pt x="210250" y="1366362"/>
                  <a:pt x="208083" y="1364314"/>
                </a:cubicBezTo>
                <a:cubicBezTo>
                  <a:pt x="163508" y="1317416"/>
                  <a:pt x="162784" y="1316279"/>
                  <a:pt x="210610" y="1281675"/>
                </a:cubicBezTo>
                <a:cubicBezTo>
                  <a:pt x="227394" y="1269609"/>
                  <a:pt x="225950" y="1258909"/>
                  <a:pt x="217108" y="1243657"/>
                </a:cubicBezTo>
                <a:cubicBezTo>
                  <a:pt x="210790" y="1232957"/>
                  <a:pt x="203211" y="1223395"/>
                  <a:pt x="206820" y="1199947"/>
                </a:cubicBezTo>
                <a:cubicBezTo>
                  <a:pt x="232988" y="1229998"/>
                  <a:pt x="359499" y="1220208"/>
                  <a:pt x="381877" y="1217021"/>
                </a:cubicBezTo>
                <a:cubicBezTo>
                  <a:pt x="406963" y="1213607"/>
                  <a:pt x="431688" y="1199037"/>
                  <a:pt x="458035" y="1207003"/>
                </a:cubicBezTo>
                <a:cubicBezTo>
                  <a:pt x="479150" y="1213381"/>
                  <a:pt x="576966" y="1275073"/>
                  <a:pt x="590863" y="1204273"/>
                </a:cubicBezTo>
                <a:cubicBezTo>
                  <a:pt x="591585" y="1200858"/>
                  <a:pt x="631107" y="1208826"/>
                  <a:pt x="652403" y="1212696"/>
                </a:cubicBezTo>
                <a:cubicBezTo>
                  <a:pt x="671172" y="1215883"/>
                  <a:pt x="692288" y="1229998"/>
                  <a:pt x="704920" y="1201769"/>
                </a:cubicBezTo>
                <a:cubicBezTo>
                  <a:pt x="712320" y="1185150"/>
                  <a:pt x="681820" y="1153051"/>
                  <a:pt x="654569" y="1150320"/>
                </a:cubicBezTo>
                <a:cubicBezTo>
                  <a:pt x="630926" y="1147814"/>
                  <a:pt x="606202" y="1144172"/>
                  <a:pt x="583643" y="1151001"/>
                </a:cubicBezTo>
                <a:cubicBezTo>
                  <a:pt x="555852" y="1159198"/>
                  <a:pt x="540873" y="1145995"/>
                  <a:pt x="533111" y="1117538"/>
                </a:cubicBezTo>
                <a:cubicBezTo>
                  <a:pt x="524450" y="1086122"/>
                  <a:pt x="507845" y="1071550"/>
                  <a:pt x="484926" y="1056980"/>
                </a:cubicBezTo>
                <a:cubicBezTo>
                  <a:pt x="429340" y="1021696"/>
                  <a:pt x="375921" y="980946"/>
                  <a:pt x="314922" y="960456"/>
                </a:cubicBezTo>
                <a:cubicBezTo>
                  <a:pt x="302830" y="956358"/>
                  <a:pt x="289476" y="950894"/>
                  <a:pt x="283881" y="923805"/>
                </a:cubicBezTo>
                <a:cubicBezTo>
                  <a:pt x="449013" y="964326"/>
                  <a:pt x="599526" y="1069958"/>
                  <a:pt x="769890" y="1063811"/>
                </a:cubicBezTo>
                <a:cubicBezTo>
                  <a:pt x="723329" y="1030346"/>
                  <a:pt x="669369" y="1028524"/>
                  <a:pt x="619738" y="1005076"/>
                </a:cubicBezTo>
                <a:cubicBezTo>
                  <a:pt x="654930" y="987546"/>
                  <a:pt x="687956" y="1005759"/>
                  <a:pt x="721344" y="1015777"/>
                </a:cubicBezTo>
                <a:cubicBezTo>
                  <a:pt x="749317" y="1023970"/>
                  <a:pt x="774583" y="1025337"/>
                  <a:pt x="777650" y="976393"/>
                </a:cubicBezTo>
                <a:cubicBezTo>
                  <a:pt x="776566" y="973205"/>
                  <a:pt x="776747" y="969107"/>
                  <a:pt x="776929" y="965238"/>
                </a:cubicBezTo>
                <a:cubicBezTo>
                  <a:pt x="767542" y="944976"/>
                  <a:pt x="752926" y="934504"/>
                  <a:pt x="735601" y="928584"/>
                </a:cubicBezTo>
                <a:cubicBezTo>
                  <a:pt x="725133" y="924942"/>
                  <a:pt x="711237" y="919478"/>
                  <a:pt x="711416" y="904909"/>
                </a:cubicBezTo>
                <a:cubicBezTo>
                  <a:pt x="711958" y="850955"/>
                  <a:pt x="678571" y="835246"/>
                  <a:pt x="645185" y="819539"/>
                </a:cubicBezTo>
                <a:cubicBezTo>
                  <a:pt x="663773" y="792676"/>
                  <a:pt x="678391" y="812481"/>
                  <a:pt x="692468" y="810433"/>
                </a:cubicBezTo>
                <a:cubicBezTo>
                  <a:pt x="701672" y="809067"/>
                  <a:pt x="709973" y="806563"/>
                  <a:pt x="709973" y="792676"/>
                </a:cubicBezTo>
                <a:cubicBezTo>
                  <a:pt x="710154" y="781065"/>
                  <a:pt x="705822" y="767861"/>
                  <a:pt x="696799" y="767635"/>
                </a:cubicBezTo>
                <a:cubicBezTo>
                  <a:pt x="640312" y="765585"/>
                  <a:pt x="609090" y="690914"/>
                  <a:pt x="550437" y="690687"/>
                </a:cubicBezTo>
                <a:cubicBezTo>
                  <a:pt x="515425" y="690687"/>
                  <a:pt x="568666" y="648572"/>
                  <a:pt x="539068" y="631042"/>
                </a:cubicBezTo>
                <a:cubicBezTo>
                  <a:pt x="532570" y="627171"/>
                  <a:pt x="556032" y="621254"/>
                  <a:pt x="566500" y="622164"/>
                </a:cubicBezTo>
                <a:cubicBezTo>
                  <a:pt x="576786" y="623074"/>
                  <a:pt x="585990" y="634229"/>
                  <a:pt x="598443" y="626261"/>
                </a:cubicBezTo>
                <a:cubicBezTo>
                  <a:pt x="605300" y="597806"/>
                  <a:pt x="587615" y="587332"/>
                  <a:pt x="572996" y="579365"/>
                </a:cubicBezTo>
                <a:cubicBezTo>
                  <a:pt x="539247" y="560925"/>
                  <a:pt x="506402" y="538615"/>
                  <a:pt x="469405" y="532013"/>
                </a:cubicBezTo>
                <a:cubicBezTo>
                  <a:pt x="456232" y="529737"/>
                  <a:pt x="488355" y="499231"/>
                  <a:pt x="494671" y="488532"/>
                </a:cubicBezTo>
                <a:cubicBezTo>
                  <a:pt x="345782" y="376071"/>
                  <a:pt x="166756" y="381762"/>
                  <a:pt x="0" y="290928"/>
                </a:cubicBezTo>
                <a:cubicBezTo>
                  <a:pt x="36817" y="273173"/>
                  <a:pt x="63887" y="286148"/>
                  <a:pt x="88973" y="288880"/>
                </a:cubicBezTo>
                <a:cubicBezTo>
                  <a:pt x="151595" y="295708"/>
                  <a:pt x="213498" y="309822"/>
                  <a:pt x="275940" y="318246"/>
                </a:cubicBezTo>
                <a:cubicBezTo>
                  <a:pt x="306620" y="322344"/>
                  <a:pt x="335134" y="337824"/>
                  <a:pt x="369424" y="313239"/>
                </a:cubicBezTo>
                <a:cubicBezTo>
                  <a:pt x="392343" y="296847"/>
                  <a:pt x="428980" y="314604"/>
                  <a:pt x="457133" y="329174"/>
                </a:cubicBezTo>
                <a:cubicBezTo>
                  <a:pt x="480414" y="341238"/>
                  <a:pt x="502612" y="344425"/>
                  <a:pt x="533474" y="329174"/>
                </a:cubicBezTo>
                <a:cubicBezTo>
                  <a:pt x="505501" y="319841"/>
                  <a:pt x="484023" y="311645"/>
                  <a:pt x="462006" y="305953"/>
                </a:cubicBezTo>
                <a:cubicBezTo>
                  <a:pt x="444501" y="301400"/>
                  <a:pt x="486189" y="282960"/>
                  <a:pt x="507484" y="285237"/>
                </a:cubicBezTo>
                <a:cubicBezTo>
                  <a:pt x="537263" y="288423"/>
                  <a:pt x="520479" y="276586"/>
                  <a:pt x="515425" y="260195"/>
                </a:cubicBezTo>
                <a:cubicBezTo>
                  <a:pt x="510012" y="242665"/>
                  <a:pt x="526074" y="237203"/>
                  <a:pt x="536180" y="240844"/>
                </a:cubicBezTo>
                <a:cubicBezTo>
                  <a:pt x="574980" y="255187"/>
                  <a:pt x="613602" y="229917"/>
                  <a:pt x="653668" y="250407"/>
                </a:cubicBezTo>
                <a:cubicBezTo>
                  <a:pt x="643561" y="199867"/>
                  <a:pt x="621723" y="177784"/>
                  <a:pt x="576064" y="170726"/>
                </a:cubicBezTo>
                <a:cubicBezTo>
                  <a:pt x="558919" y="167996"/>
                  <a:pt x="541053" y="172093"/>
                  <a:pt x="526254" y="157522"/>
                </a:cubicBezTo>
                <a:cubicBezTo>
                  <a:pt x="517771" y="149101"/>
                  <a:pt x="508207" y="139084"/>
                  <a:pt x="514884" y="123603"/>
                </a:cubicBezTo>
                <a:cubicBezTo>
                  <a:pt x="519577" y="112674"/>
                  <a:pt x="529684" y="112674"/>
                  <a:pt x="537985" y="116318"/>
                </a:cubicBezTo>
                <a:cubicBezTo>
                  <a:pt x="575162" y="132483"/>
                  <a:pt x="613963" y="138400"/>
                  <a:pt x="652764" y="144320"/>
                </a:cubicBezTo>
                <a:cubicBezTo>
                  <a:pt x="658720" y="145230"/>
                  <a:pt x="665397" y="148191"/>
                  <a:pt x="672075" y="133164"/>
                </a:cubicBezTo>
                <a:cubicBezTo>
                  <a:pt x="599526" y="108805"/>
                  <a:pt x="530585" y="74202"/>
                  <a:pt x="456051" y="60770"/>
                </a:cubicBezTo>
                <a:cubicBezTo>
                  <a:pt x="457133" y="54397"/>
                  <a:pt x="458215" y="48022"/>
                  <a:pt x="459299" y="41649"/>
                </a:cubicBezTo>
                <a:cubicBezTo>
                  <a:pt x="517591" y="50753"/>
                  <a:pt x="575884" y="59859"/>
                  <a:pt x="649515" y="71243"/>
                </a:cubicBezTo>
                <a:cubicBezTo>
                  <a:pt x="604218" y="35045"/>
                  <a:pt x="561446" y="47111"/>
                  <a:pt x="527879" y="15013"/>
                </a:cubicBezTo>
                <a:cubicBezTo>
                  <a:pt x="534195" y="2833"/>
                  <a:pt x="541820" y="-241"/>
                  <a:pt x="549716" y="15"/>
                </a:cubicBezTo>
                <a:close/>
              </a:path>
            </a:pathLst>
          </a:custGeom>
        </p:spPr>
      </p:pic>
      <p:pic>
        <p:nvPicPr>
          <p:cNvPr id="4" name="Picture 3" descr="A building with picnic tables and benches&#10;&#10;AI-generated content may be incorrect.">
            <a:extLst>
              <a:ext uri="{FF2B5EF4-FFF2-40B4-BE49-F238E27FC236}">
                <a16:creationId xmlns:a16="http://schemas.microsoft.com/office/drawing/2014/main" id="{D3D32E95-7483-5AD2-78CB-ED4ED5D77B74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16136" r="19230" b="-1"/>
          <a:stretch>
            <a:fillRect/>
          </a:stretch>
        </p:blipFill>
        <p:spPr>
          <a:xfrm>
            <a:off x="5715768" y="-5"/>
            <a:ext cx="3434907" cy="3536502"/>
          </a:xfrm>
          <a:custGeom>
            <a:avLst/>
            <a:gdLst/>
            <a:ahLst/>
            <a:cxnLst/>
            <a:rect l="l" t="t" r="r" b="b"/>
            <a:pathLst>
              <a:path w="4579876" h="3536502">
                <a:moveTo>
                  <a:pt x="457312" y="0"/>
                </a:moveTo>
                <a:lnTo>
                  <a:pt x="4579876" y="0"/>
                </a:lnTo>
                <a:lnTo>
                  <a:pt x="4579876" y="3057029"/>
                </a:lnTo>
                <a:lnTo>
                  <a:pt x="4508441" y="3086568"/>
                </a:lnTo>
                <a:cubicBezTo>
                  <a:pt x="4391572" y="3126663"/>
                  <a:pt x="4301124" y="3221848"/>
                  <a:pt x="4183947" y="3271738"/>
                </a:cubicBezTo>
                <a:cubicBezTo>
                  <a:pt x="4099090" y="3307854"/>
                  <a:pt x="4017967" y="3354374"/>
                  <a:pt x="3930625" y="3387123"/>
                </a:cubicBezTo>
                <a:cubicBezTo>
                  <a:pt x="3723932" y="3464557"/>
                  <a:pt x="3513195" y="3526689"/>
                  <a:pt x="3290337" y="3535564"/>
                </a:cubicBezTo>
                <a:cubicBezTo>
                  <a:pt x="3106332" y="3542605"/>
                  <a:pt x="1510274" y="3535872"/>
                  <a:pt x="861903" y="2528615"/>
                </a:cubicBezTo>
                <a:cubicBezTo>
                  <a:pt x="849470" y="2523717"/>
                  <a:pt x="835485" y="2510862"/>
                  <a:pt x="831133" y="2498619"/>
                </a:cubicBezTo>
                <a:cubicBezTo>
                  <a:pt x="810307" y="2441385"/>
                  <a:pt x="759333" y="2416594"/>
                  <a:pt x="713333" y="2385682"/>
                </a:cubicBezTo>
                <a:cubicBezTo>
                  <a:pt x="672925" y="2358442"/>
                  <a:pt x="630030" y="2329978"/>
                  <a:pt x="613246" y="2284067"/>
                </a:cubicBezTo>
                <a:cubicBezTo>
                  <a:pt x="591179" y="2222855"/>
                  <a:pt x="653963" y="2273050"/>
                  <a:pt x="665465" y="2249789"/>
                </a:cubicBezTo>
                <a:cubicBezTo>
                  <a:pt x="641532" y="2217960"/>
                  <a:pt x="604543" y="2188882"/>
                  <a:pt x="594908" y="2152767"/>
                </a:cubicBezTo>
                <a:cubicBezTo>
                  <a:pt x="559787" y="2022383"/>
                  <a:pt x="483946" y="1927503"/>
                  <a:pt x="370497" y="1853742"/>
                </a:cubicBezTo>
                <a:cubicBezTo>
                  <a:pt x="337861" y="1832624"/>
                  <a:pt x="316415" y="1794059"/>
                  <a:pt x="271969" y="1787940"/>
                </a:cubicBezTo>
                <a:cubicBezTo>
                  <a:pt x="173127" y="1774472"/>
                  <a:pt x="204209" y="1669186"/>
                  <a:pt x="151990" y="1622358"/>
                </a:cubicBezTo>
                <a:cubicBezTo>
                  <a:pt x="142044" y="1613481"/>
                  <a:pt x="133031" y="1596037"/>
                  <a:pt x="134895" y="1584102"/>
                </a:cubicBezTo>
                <a:cubicBezTo>
                  <a:pt x="137691" y="1566959"/>
                  <a:pt x="149504" y="1550739"/>
                  <a:pt x="159450" y="1535435"/>
                </a:cubicBezTo>
                <a:cubicBezTo>
                  <a:pt x="169708" y="1520133"/>
                  <a:pt x="185247" y="1506664"/>
                  <a:pt x="177788" y="1486465"/>
                </a:cubicBezTo>
                <a:cubicBezTo>
                  <a:pt x="174683" y="1478202"/>
                  <a:pt x="176855" y="1449432"/>
                  <a:pt x="153856" y="1472079"/>
                </a:cubicBezTo>
                <a:cubicBezTo>
                  <a:pt x="90760" y="1534212"/>
                  <a:pt x="54082" y="1475449"/>
                  <a:pt x="0" y="1447289"/>
                </a:cubicBezTo>
                <a:cubicBezTo>
                  <a:pt x="43515" y="1418212"/>
                  <a:pt x="82677" y="1397707"/>
                  <a:pt x="89205" y="1354247"/>
                </a:cubicBezTo>
                <a:cubicBezTo>
                  <a:pt x="102570" y="1264569"/>
                  <a:pt x="159758" y="1223557"/>
                  <a:pt x="246479" y="1215599"/>
                </a:cubicBezTo>
                <a:cubicBezTo>
                  <a:pt x="214465" y="1128983"/>
                  <a:pt x="214465" y="1128983"/>
                  <a:pt x="317968" y="1117045"/>
                </a:cubicBezTo>
                <a:cubicBezTo>
                  <a:pt x="278183" y="1061955"/>
                  <a:pt x="278183" y="1047876"/>
                  <a:pt x="326362" y="1028900"/>
                </a:cubicBezTo>
                <a:cubicBezTo>
                  <a:pt x="372673" y="1010841"/>
                  <a:pt x="423957" y="1004720"/>
                  <a:pt x="466852" y="976870"/>
                </a:cubicBezTo>
                <a:cubicBezTo>
                  <a:pt x="427377" y="906475"/>
                  <a:pt x="416188" y="824756"/>
                  <a:pt x="334754" y="790475"/>
                </a:cubicBezTo>
                <a:cubicBezTo>
                  <a:pt x="322010" y="785272"/>
                  <a:pt x="313307" y="764154"/>
                  <a:pt x="321386" y="751912"/>
                </a:cubicBezTo>
                <a:cubicBezTo>
                  <a:pt x="350915" y="707534"/>
                  <a:pt x="308644" y="623365"/>
                  <a:pt x="400645" y="613877"/>
                </a:cubicBezTo>
                <a:cubicBezTo>
                  <a:pt x="412147" y="612959"/>
                  <a:pt x="422716" y="603776"/>
                  <a:pt x="413701" y="591839"/>
                </a:cubicBezTo>
                <a:cubicBezTo>
                  <a:pt x="382618" y="550216"/>
                  <a:pt x="420228" y="552969"/>
                  <a:pt x="442917" y="547767"/>
                </a:cubicBezTo>
                <a:cubicBezTo>
                  <a:pt x="470271" y="541341"/>
                  <a:pt x="501353" y="559703"/>
                  <a:pt x="526840" y="537055"/>
                </a:cubicBezTo>
                <a:cubicBezTo>
                  <a:pt x="520932" y="513181"/>
                  <a:pt x="498866" y="513487"/>
                  <a:pt x="483325" y="505836"/>
                </a:cubicBezTo>
                <a:cubicBezTo>
                  <a:pt x="437946" y="483799"/>
                  <a:pt x="400956" y="457479"/>
                  <a:pt x="398780" y="400243"/>
                </a:cubicBezTo>
                <a:cubicBezTo>
                  <a:pt x="397229" y="354028"/>
                  <a:pt x="392255" y="313323"/>
                  <a:pt x="455041" y="299242"/>
                </a:cubicBezTo>
                <a:cubicBezTo>
                  <a:pt x="481149" y="293426"/>
                  <a:pt x="473687" y="260067"/>
                  <a:pt x="458769" y="243538"/>
                </a:cubicBezTo>
                <a:cubicBezTo>
                  <a:pt x="432038" y="214157"/>
                  <a:pt x="409972" y="174981"/>
                  <a:pt x="363969" y="172227"/>
                </a:cubicBezTo>
                <a:cubicBezTo>
                  <a:pt x="335995" y="170391"/>
                  <a:pt x="314549" y="158146"/>
                  <a:pt x="292481" y="144069"/>
                </a:cubicBezTo>
                <a:cubicBezTo>
                  <a:pt x="276630" y="133966"/>
                  <a:pt x="257670" y="125398"/>
                  <a:pt x="259534" y="103668"/>
                </a:cubicBezTo>
                <a:cubicBezTo>
                  <a:pt x="261399" y="82855"/>
                  <a:pt x="279736" y="74286"/>
                  <a:pt x="298387" y="70001"/>
                </a:cubicBezTo>
                <a:cubicBezTo>
                  <a:pt x="345011" y="59672"/>
                  <a:pt x="389535" y="45726"/>
                  <a:pt x="430782" y="19902"/>
                </a:cubicBezTo>
                <a:close/>
              </a:path>
            </a:pathLst>
          </a:cu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B0E0A14-C96F-56D5-02DF-A89085E17107}"/>
              </a:ext>
            </a:extLst>
          </p:cNvPr>
          <p:cNvSpPr txBox="1"/>
          <p:nvPr/>
        </p:nvSpPr>
        <p:spPr>
          <a:xfrm>
            <a:off x="-1267865" y="628234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8578303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BEB4E9-B7B3-3FAB-592E-F290E106FB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369" y="238539"/>
            <a:ext cx="8263890" cy="1434415"/>
          </a:xfrm>
        </p:spPr>
        <p:txBody>
          <a:bodyPr anchor="b">
            <a:normAutofit/>
          </a:bodyPr>
          <a:lstStyle/>
          <a:p>
            <a:r>
              <a:rPr lang="en-GB" sz="4700" b="1" u="sng">
                <a:cs typeface="Calibri Light"/>
              </a:rPr>
              <a:t>How we communicate progress with home? </a:t>
            </a:r>
            <a:endParaRPr lang="en-GB" sz="4700" b="1" u="sng"/>
          </a:p>
        </p:txBody>
      </p:sp>
      <p:sp>
        <p:nvSpPr>
          <p:cNvPr id="19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9369" y="1681544"/>
            <a:ext cx="8229600" cy="18288"/>
          </a:xfrm>
          <a:custGeom>
            <a:avLst/>
            <a:gdLst>
              <a:gd name="connsiteX0" fmla="*/ 0 w 8229600"/>
              <a:gd name="connsiteY0" fmla="*/ 0 h 18288"/>
              <a:gd name="connsiteX1" fmla="*/ 521208 w 8229600"/>
              <a:gd name="connsiteY1" fmla="*/ 0 h 18288"/>
              <a:gd name="connsiteX2" fmla="*/ 1371600 w 8229600"/>
              <a:gd name="connsiteY2" fmla="*/ 0 h 18288"/>
              <a:gd name="connsiteX3" fmla="*/ 2221992 w 8229600"/>
              <a:gd name="connsiteY3" fmla="*/ 0 h 18288"/>
              <a:gd name="connsiteX4" fmla="*/ 3072384 w 8229600"/>
              <a:gd name="connsiteY4" fmla="*/ 0 h 18288"/>
              <a:gd name="connsiteX5" fmla="*/ 3511296 w 8229600"/>
              <a:gd name="connsiteY5" fmla="*/ 0 h 18288"/>
              <a:gd name="connsiteX6" fmla="*/ 4114800 w 8229600"/>
              <a:gd name="connsiteY6" fmla="*/ 0 h 18288"/>
              <a:gd name="connsiteX7" fmla="*/ 4553712 w 8229600"/>
              <a:gd name="connsiteY7" fmla="*/ 0 h 18288"/>
              <a:gd name="connsiteX8" fmla="*/ 5239512 w 8229600"/>
              <a:gd name="connsiteY8" fmla="*/ 0 h 18288"/>
              <a:gd name="connsiteX9" fmla="*/ 5843016 w 8229600"/>
              <a:gd name="connsiteY9" fmla="*/ 0 h 18288"/>
              <a:gd name="connsiteX10" fmla="*/ 6611112 w 8229600"/>
              <a:gd name="connsiteY10" fmla="*/ 0 h 18288"/>
              <a:gd name="connsiteX11" fmla="*/ 7461504 w 8229600"/>
              <a:gd name="connsiteY11" fmla="*/ 0 h 18288"/>
              <a:gd name="connsiteX12" fmla="*/ 8229600 w 8229600"/>
              <a:gd name="connsiteY12" fmla="*/ 0 h 18288"/>
              <a:gd name="connsiteX13" fmla="*/ 8229600 w 8229600"/>
              <a:gd name="connsiteY13" fmla="*/ 18288 h 18288"/>
              <a:gd name="connsiteX14" fmla="*/ 7461504 w 8229600"/>
              <a:gd name="connsiteY14" fmla="*/ 18288 h 18288"/>
              <a:gd name="connsiteX15" fmla="*/ 6940296 w 8229600"/>
              <a:gd name="connsiteY15" fmla="*/ 18288 h 18288"/>
              <a:gd name="connsiteX16" fmla="*/ 6419088 w 8229600"/>
              <a:gd name="connsiteY16" fmla="*/ 18288 h 18288"/>
              <a:gd name="connsiteX17" fmla="*/ 5650992 w 8229600"/>
              <a:gd name="connsiteY17" fmla="*/ 18288 h 18288"/>
              <a:gd name="connsiteX18" fmla="*/ 5129784 w 8229600"/>
              <a:gd name="connsiteY18" fmla="*/ 18288 h 18288"/>
              <a:gd name="connsiteX19" fmla="*/ 4690872 w 8229600"/>
              <a:gd name="connsiteY19" fmla="*/ 18288 h 18288"/>
              <a:gd name="connsiteX20" fmla="*/ 4087368 w 8229600"/>
              <a:gd name="connsiteY20" fmla="*/ 18288 h 18288"/>
              <a:gd name="connsiteX21" fmla="*/ 3401568 w 8229600"/>
              <a:gd name="connsiteY21" fmla="*/ 18288 h 18288"/>
              <a:gd name="connsiteX22" fmla="*/ 2798064 w 8229600"/>
              <a:gd name="connsiteY22" fmla="*/ 18288 h 18288"/>
              <a:gd name="connsiteX23" fmla="*/ 2276856 w 8229600"/>
              <a:gd name="connsiteY23" fmla="*/ 18288 h 18288"/>
              <a:gd name="connsiteX24" fmla="*/ 1426464 w 8229600"/>
              <a:gd name="connsiteY24" fmla="*/ 18288 h 18288"/>
              <a:gd name="connsiteX25" fmla="*/ 740664 w 8229600"/>
              <a:gd name="connsiteY25" fmla="*/ 18288 h 18288"/>
              <a:gd name="connsiteX26" fmla="*/ 0 w 8229600"/>
              <a:gd name="connsiteY26" fmla="*/ 18288 h 18288"/>
              <a:gd name="connsiteX27" fmla="*/ 0 w 8229600"/>
              <a:gd name="connsiteY2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8229600" h="18288" fill="none" extrusionOk="0">
                <a:moveTo>
                  <a:pt x="0" y="0"/>
                </a:moveTo>
                <a:cubicBezTo>
                  <a:pt x="227594" y="-4267"/>
                  <a:pt x="329693" y="13251"/>
                  <a:pt x="521208" y="0"/>
                </a:cubicBezTo>
                <a:cubicBezTo>
                  <a:pt x="712723" y="-13251"/>
                  <a:pt x="1137373" y="-13618"/>
                  <a:pt x="1371600" y="0"/>
                </a:cubicBezTo>
                <a:cubicBezTo>
                  <a:pt x="1605827" y="13618"/>
                  <a:pt x="1975382" y="-27374"/>
                  <a:pt x="2221992" y="0"/>
                </a:cubicBezTo>
                <a:cubicBezTo>
                  <a:pt x="2468602" y="27374"/>
                  <a:pt x="2863316" y="-20517"/>
                  <a:pt x="3072384" y="0"/>
                </a:cubicBezTo>
                <a:cubicBezTo>
                  <a:pt x="3281452" y="20517"/>
                  <a:pt x="3331438" y="10793"/>
                  <a:pt x="3511296" y="0"/>
                </a:cubicBezTo>
                <a:cubicBezTo>
                  <a:pt x="3691154" y="-10793"/>
                  <a:pt x="3906405" y="-29737"/>
                  <a:pt x="4114800" y="0"/>
                </a:cubicBezTo>
                <a:cubicBezTo>
                  <a:pt x="4323195" y="29737"/>
                  <a:pt x="4428852" y="-2234"/>
                  <a:pt x="4553712" y="0"/>
                </a:cubicBezTo>
                <a:cubicBezTo>
                  <a:pt x="4678572" y="2234"/>
                  <a:pt x="5065629" y="29368"/>
                  <a:pt x="5239512" y="0"/>
                </a:cubicBezTo>
                <a:cubicBezTo>
                  <a:pt x="5413395" y="-29368"/>
                  <a:pt x="5703888" y="11839"/>
                  <a:pt x="5843016" y="0"/>
                </a:cubicBezTo>
                <a:cubicBezTo>
                  <a:pt x="5982144" y="-11839"/>
                  <a:pt x="6260765" y="24719"/>
                  <a:pt x="6611112" y="0"/>
                </a:cubicBezTo>
                <a:cubicBezTo>
                  <a:pt x="6961459" y="-24719"/>
                  <a:pt x="7228293" y="32959"/>
                  <a:pt x="7461504" y="0"/>
                </a:cubicBezTo>
                <a:cubicBezTo>
                  <a:pt x="7694715" y="-32959"/>
                  <a:pt x="7990029" y="-3422"/>
                  <a:pt x="8229600" y="0"/>
                </a:cubicBezTo>
                <a:cubicBezTo>
                  <a:pt x="8228940" y="5812"/>
                  <a:pt x="8229447" y="9773"/>
                  <a:pt x="8229600" y="18288"/>
                </a:cubicBezTo>
                <a:cubicBezTo>
                  <a:pt x="7940706" y="-9293"/>
                  <a:pt x="7792584" y="-16009"/>
                  <a:pt x="7461504" y="18288"/>
                </a:cubicBezTo>
                <a:cubicBezTo>
                  <a:pt x="7130424" y="52585"/>
                  <a:pt x="7080072" y="43845"/>
                  <a:pt x="6940296" y="18288"/>
                </a:cubicBezTo>
                <a:cubicBezTo>
                  <a:pt x="6800520" y="-7269"/>
                  <a:pt x="6672872" y="26671"/>
                  <a:pt x="6419088" y="18288"/>
                </a:cubicBezTo>
                <a:cubicBezTo>
                  <a:pt x="6165304" y="9905"/>
                  <a:pt x="5869721" y="4987"/>
                  <a:pt x="5650992" y="18288"/>
                </a:cubicBezTo>
                <a:cubicBezTo>
                  <a:pt x="5432263" y="31589"/>
                  <a:pt x="5308310" y="3023"/>
                  <a:pt x="5129784" y="18288"/>
                </a:cubicBezTo>
                <a:cubicBezTo>
                  <a:pt x="4951258" y="33553"/>
                  <a:pt x="4799696" y="15357"/>
                  <a:pt x="4690872" y="18288"/>
                </a:cubicBezTo>
                <a:cubicBezTo>
                  <a:pt x="4582048" y="21219"/>
                  <a:pt x="4311124" y="-7836"/>
                  <a:pt x="4087368" y="18288"/>
                </a:cubicBezTo>
                <a:cubicBezTo>
                  <a:pt x="3863612" y="44412"/>
                  <a:pt x="3730288" y="13374"/>
                  <a:pt x="3401568" y="18288"/>
                </a:cubicBezTo>
                <a:cubicBezTo>
                  <a:pt x="3072848" y="23202"/>
                  <a:pt x="3020684" y="32425"/>
                  <a:pt x="2798064" y="18288"/>
                </a:cubicBezTo>
                <a:cubicBezTo>
                  <a:pt x="2575444" y="4151"/>
                  <a:pt x="2440915" y="-7352"/>
                  <a:pt x="2276856" y="18288"/>
                </a:cubicBezTo>
                <a:cubicBezTo>
                  <a:pt x="2112797" y="43928"/>
                  <a:pt x="1726502" y="-9560"/>
                  <a:pt x="1426464" y="18288"/>
                </a:cubicBezTo>
                <a:cubicBezTo>
                  <a:pt x="1126426" y="46136"/>
                  <a:pt x="992925" y="21016"/>
                  <a:pt x="740664" y="18288"/>
                </a:cubicBezTo>
                <a:cubicBezTo>
                  <a:pt x="488403" y="15560"/>
                  <a:pt x="195650" y="-16061"/>
                  <a:pt x="0" y="18288"/>
                </a:cubicBezTo>
                <a:cubicBezTo>
                  <a:pt x="348" y="9455"/>
                  <a:pt x="654" y="3983"/>
                  <a:pt x="0" y="0"/>
                </a:cubicBezTo>
                <a:close/>
              </a:path>
              <a:path w="8229600" h="18288" stroke="0" extrusionOk="0">
                <a:moveTo>
                  <a:pt x="0" y="0"/>
                </a:moveTo>
                <a:cubicBezTo>
                  <a:pt x="259263" y="-9445"/>
                  <a:pt x="404731" y="4427"/>
                  <a:pt x="521208" y="0"/>
                </a:cubicBezTo>
                <a:cubicBezTo>
                  <a:pt x="637685" y="-4427"/>
                  <a:pt x="839187" y="564"/>
                  <a:pt x="960120" y="0"/>
                </a:cubicBezTo>
                <a:cubicBezTo>
                  <a:pt x="1081053" y="-564"/>
                  <a:pt x="1313469" y="-16481"/>
                  <a:pt x="1481328" y="0"/>
                </a:cubicBezTo>
                <a:cubicBezTo>
                  <a:pt x="1649187" y="16481"/>
                  <a:pt x="1885247" y="26161"/>
                  <a:pt x="2167128" y="0"/>
                </a:cubicBezTo>
                <a:cubicBezTo>
                  <a:pt x="2449009" y="-26161"/>
                  <a:pt x="2761875" y="-22202"/>
                  <a:pt x="2935224" y="0"/>
                </a:cubicBezTo>
                <a:cubicBezTo>
                  <a:pt x="3108573" y="22202"/>
                  <a:pt x="3540687" y="-2863"/>
                  <a:pt x="3785616" y="0"/>
                </a:cubicBezTo>
                <a:cubicBezTo>
                  <a:pt x="4030545" y="2863"/>
                  <a:pt x="4280774" y="-12442"/>
                  <a:pt x="4636008" y="0"/>
                </a:cubicBezTo>
                <a:cubicBezTo>
                  <a:pt x="4991242" y="12442"/>
                  <a:pt x="5025483" y="16914"/>
                  <a:pt x="5239512" y="0"/>
                </a:cubicBezTo>
                <a:cubicBezTo>
                  <a:pt x="5453541" y="-16914"/>
                  <a:pt x="5754008" y="16592"/>
                  <a:pt x="6007608" y="0"/>
                </a:cubicBezTo>
                <a:cubicBezTo>
                  <a:pt x="6261208" y="-16592"/>
                  <a:pt x="6407957" y="-11909"/>
                  <a:pt x="6693408" y="0"/>
                </a:cubicBezTo>
                <a:cubicBezTo>
                  <a:pt x="6978859" y="11909"/>
                  <a:pt x="7015437" y="-20890"/>
                  <a:pt x="7296912" y="0"/>
                </a:cubicBezTo>
                <a:cubicBezTo>
                  <a:pt x="7578387" y="20890"/>
                  <a:pt x="7859622" y="46406"/>
                  <a:pt x="8229600" y="0"/>
                </a:cubicBezTo>
                <a:cubicBezTo>
                  <a:pt x="8230508" y="6337"/>
                  <a:pt x="8228722" y="11778"/>
                  <a:pt x="8229600" y="18288"/>
                </a:cubicBezTo>
                <a:cubicBezTo>
                  <a:pt x="8075287" y="35054"/>
                  <a:pt x="7821366" y="21850"/>
                  <a:pt x="7626096" y="18288"/>
                </a:cubicBezTo>
                <a:cubicBezTo>
                  <a:pt x="7430826" y="14726"/>
                  <a:pt x="7320004" y="-9669"/>
                  <a:pt x="7022592" y="18288"/>
                </a:cubicBezTo>
                <a:cubicBezTo>
                  <a:pt x="6725180" y="46245"/>
                  <a:pt x="6348804" y="-14025"/>
                  <a:pt x="6172200" y="18288"/>
                </a:cubicBezTo>
                <a:cubicBezTo>
                  <a:pt x="5995596" y="50601"/>
                  <a:pt x="5788102" y="22890"/>
                  <a:pt x="5650992" y="18288"/>
                </a:cubicBezTo>
                <a:cubicBezTo>
                  <a:pt x="5513882" y="13686"/>
                  <a:pt x="5198399" y="29121"/>
                  <a:pt x="4882896" y="18288"/>
                </a:cubicBezTo>
                <a:cubicBezTo>
                  <a:pt x="4567393" y="7455"/>
                  <a:pt x="4557008" y="26965"/>
                  <a:pt x="4443984" y="18288"/>
                </a:cubicBezTo>
                <a:cubicBezTo>
                  <a:pt x="4330960" y="9611"/>
                  <a:pt x="4061674" y="28891"/>
                  <a:pt x="3758184" y="18288"/>
                </a:cubicBezTo>
                <a:cubicBezTo>
                  <a:pt x="3454694" y="7685"/>
                  <a:pt x="3380392" y="19119"/>
                  <a:pt x="3236976" y="18288"/>
                </a:cubicBezTo>
                <a:cubicBezTo>
                  <a:pt x="3093560" y="17457"/>
                  <a:pt x="2632116" y="37607"/>
                  <a:pt x="2386584" y="18288"/>
                </a:cubicBezTo>
                <a:cubicBezTo>
                  <a:pt x="2141052" y="-1031"/>
                  <a:pt x="2110884" y="28777"/>
                  <a:pt x="1947672" y="18288"/>
                </a:cubicBezTo>
                <a:cubicBezTo>
                  <a:pt x="1784460" y="7799"/>
                  <a:pt x="1535467" y="461"/>
                  <a:pt x="1261872" y="18288"/>
                </a:cubicBezTo>
                <a:cubicBezTo>
                  <a:pt x="988277" y="36115"/>
                  <a:pt x="1021096" y="10375"/>
                  <a:pt x="822960" y="18288"/>
                </a:cubicBezTo>
                <a:cubicBezTo>
                  <a:pt x="624824" y="26201"/>
                  <a:pt x="298309" y="1283"/>
                  <a:pt x="0" y="18288"/>
                </a:cubicBezTo>
                <a:cubicBezTo>
                  <a:pt x="-633" y="12278"/>
                  <a:pt x="-757" y="5867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F9C753-498E-C131-C113-3E4B12A489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369" y="1831386"/>
            <a:ext cx="5035164" cy="4359102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1800" dirty="0">
                <a:cs typeface="Calibri"/>
              </a:rPr>
              <a:t>Sharing sessions and parent meeting dates are set:</a:t>
            </a:r>
            <a:endParaRPr lang="en-US" sz="1800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1800" b="1" u="sng" dirty="0">
                <a:cs typeface="Calibri"/>
              </a:rPr>
              <a:t>Autumn Term </a:t>
            </a:r>
            <a:endParaRPr lang="en-GB" sz="1800" dirty="0">
              <a:ea typeface="Calibri"/>
              <a:cs typeface="Calibri"/>
            </a:endParaRPr>
          </a:p>
          <a:p>
            <a:r>
              <a:rPr lang="en-GB" sz="1800" err="1">
                <a:cs typeface="Calibri"/>
              </a:rPr>
              <a:t>Dewch</a:t>
            </a:r>
            <a:r>
              <a:rPr lang="en-GB" sz="1800" dirty="0">
                <a:cs typeface="Calibri"/>
              </a:rPr>
              <a:t> </a:t>
            </a:r>
            <a:r>
              <a:rPr lang="en-GB" sz="1800" err="1">
                <a:cs typeface="Calibri"/>
              </a:rPr>
              <a:t>i</a:t>
            </a:r>
            <a:r>
              <a:rPr lang="en-GB" sz="1800" dirty="0">
                <a:cs typeface="Calibri"/>
              </a:rPr>
              <a:t> weld session (a chance to see your child's work in their classroom) Friday 7th November (pm)</a:t>
            </a:r>
            <a:endParaRPr lang="en-GB" sz="1800" dirty="0">
              <a:ea typeface="Calibri"/>
              <a:cs typeface="Calibri"/>
            </a:endParaRPr>
          </a:p>
          <a:p>
            <a:r>
              <a:rPr lang="en-GB" sz="1800" dirty="0">
                <a:cs typeface="Calibri"/>
              </a:rPr>
              <a:t>During this session you will have a look at your child's learning journey. The class teacher(s) will provide you with 3 next step targets for your child, together with ways you can help at home</a:t>
            </a:r>
            <a:endParaRPr lang="en-GB" sz="180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1800" b="1" u="sng" dirty="0">
                <a:cs typeface="Calibri"/>
              </a:rPr>
              <a:t>Spring Term</a:t>
            </a:r>
            <a:r>
              <a:rPr lang="en-GB" sz="1800" b="1" dirty="0">
                <a:cs typeface="Calibri"/>
              </a:rPr>
              <a:t> </a:t>
            </a:r>
            <a:endParaRPr lang="en-GB" sz="1800" dirty="0">
              <a:ea typeface="Calibri"/>
              <a:cs typeface="Calibri"/>
            </a:endParaRPr>
          </a:p>
          <a:p>
            <a:r>
              <a:rPr lang="en-GB" sz="1800" dirty="0">
                <a:cs typeface="Calibri"/>
              </a:rPr>
              <a:t>Parent meetings (date tbc)</a:t>
            </a:r>
            <a:endParaRPr lang="en-GB" sz="1800" dirty="0">
              <a:ea typeface="Calibri"/>
              <a:cs typeface="Calibri"/>
            </a:endParaRPr>
          </a:p>
          <a:p>
            <a:r>
              <a:rPr lang="en-GB" sz="1800" dirty="0">
                <a:cs typeface="Calibri"/>
              </a:rPr>
              <a:t>Discussion of progress and ways you can help at home </a:t>
            </a:r>
            <a:endParaRPr lang="en-GB" sz="1800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1800" b="1" u="sng" dirty="0">
                <a:cs typeface="Calibri"/>
              </a:rPr>
              <a:t>Summer Term</a:t>
            </a:r>
            <a:endParaRPr lang="en-GB" sz="1800" b="1" u="sng" dirty="0">
              <a:ea typeface="Calibri"/>
              <a:cs typeface="Calibri"/>
            </a:endParaRPr>
          </a:p>
          <a:p>
            <a:r>
              <a:rPr lang="en-GB" sz="1800" dirty="0">
                <a:cs typeface="Calibri"/>
              </a:rPr>
              <a:t>Written report</a:t>
            </a:r>
            <a:endParaRPr lang="en-GB" sz="1800" dirty="0">
              <a:ea typeface="Calibri"/>
              <a:cs typeface="Calibri"/>
            </a:endParaRPr>
          </a:p>
          <a:p>
            <a:endParaRPr lang="en-GB" sz="1000">
              <a:cs typeface="Calibri"/>
            </a:endParaRPr>
          </a:p>
          <a:p>
            <a:endParaRPr lang="en-GB" sz="1000">
              <a:cs typeface="Calibri"/>
            </a:endParaRPr>
          </a:p>
          <a:p>
            <a:pPr marL="0" indent="0">
              <a:buNone/>
            </a:pPr>
            <a:endParaRPr lang="en-GB" sz="1000" b="1" u="sng">
              <a:cs typeface="Calibri"/>
            </a:endParaRPr>
          </a:p>
          <a:p>
            <a:pPr marL="0" indent="0">
              <a:buNone/>
            </a:pPr>
            <a:endParaRPr lang="en-GB" sz="1000" b="1" u="sng">
              <a:cs typeface="Calibri"/>
            </a:endParaRPr>
          </a:p>
        </p:txBody>
      </p:sp>
      <p:pic>
        <p:nvPicPr>
          <p:cNvPr id="4" name="Picture 3" descr="A cartoon of a child with his arms out&#10;&#10;AI-generated content may be incorrect.">
            <a:extLst>
              <a:ext uri="{FF2B5EF4-FFF2-40B4-BE49-F238E27FC236}">
                <a16:creationId xmlns:a16="http://schemas.microsoft.com/office/drawing/2014/main" id="{EA7E924E-4195-6DF9-E4C6-1159105A975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" b="1006"/>
          <a:stretch>
            <a:fillRect/>
          </a:stretch>
        </p:blipFill>
        <p:spPr>
          <a:xfrm>
            <a:off x="5756743" y="2093976"/>
            <a:ext cx="2955798" cy="409651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6254695-9443-3470-9092-D3FA3D1BBF21}"/>
              </a:ext>
            </a:extLst>
          </p:cNvPr>
          <p:cNvSpPr txBox="1"/>
          <p:nvPr/>
        </p:nvSpPr>
        <p:spPr>
          <a:xfrm>
            <a:off x="1334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7868387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21F9B6-7B11-7AD8-DEE0-6A949E6448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430" y="2759805"/>
            <a:ext cx="2468166" cy="2452687"/>
          </a:xfrm>
        </p:spPr>
        <p:txBody>
          <a:bodyPr anchor="ctr">
            <a:normAutofit/>
          </a:bodyPr>
          <a:lstStyle/>
          <a:p>
            <a:r>
              <a:rPr lang="en-US" sz="3100" b="1" u="sng"/>
              <a:t>How do we share important dates / events / learning?</a:t>
            </a:r>
            <a:endParaRPr lang="en-US" sz="3100" b="1" u="sng">
              <a:cs typeface="Calibri Light"/>
            </a:endParaRPr>
          </a:p>
        </p:txBody>
      </p:sp>
      <p:pic>
        <p:nvPicPr>
          <p:cNvPr id="9" name="Picture 8" descr="A red rectangular sign with white text&#10;&#10;AI-generated content may be incorrect.">
            <a:extLst>
              <a:ext uri="{FF2B5EF4-FFF2-40B4-BE49-F238E27FC236}">
                <a16:creationId xmlns:a16="http://schemas.microsoft.com/office/drawing/2014/main" id="{BCB11BF7-CDDF-4AFD-1335-C2FDA5D68FA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1955" b="18678"/>
          <a:stretch>
            <a:fillRect/>
          </a:stretch>
        </p:blipFill>
        <p:spPr>
          <a:xfrm>
            <a:off x="20" y="10"/>
            <a:ext cx="5325787" cy="216202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127292-818E-6C8D-0331-EF18F12557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67986" y="1761818"/>
            <a:ext cx="5614060" cy="444371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1800">
                <a:cs typeface="Calibri"/>
              </a:rPr>
              <a:t>Please ensure you keep up to date with the school news using:</a:t>
            </a:r>
            <a:endParaRPr lang="en-US" sz="1800">
              <a:ea typeface="Calibri"/>
              <a:cs typeface="Calibri"/>
            </a:endParaRPr>
          </a:p>
          <a:p>
            <a:r>
              <a:rPr lang="en-US" sz="1800" b="1">
                <a:cs typeface="Calibri"/>
              </a:rPr>
              <a:t>School App</a:t>
            </a:r>
            <a:r>
              <a:rPr lang="en-US" sz="1800">
                <a:cs typeface="Calibri"/>
              </a:rPr>
              <a:t> - this includes calendar dates, emails and notifications</a:t>
            </a:r>
            <a:endParaRPr lang="en-US" sz="1800">
              <a:ea typeface="Calibri"/>
              <a:cs typeface="Calibri"/>
            </a:endParaRPr>
          </a:p>
          <a:p>
            <a:r>
              <a:rPr lang="en-US" sz="1800" b="1">
                <a:cs typeface="Calibri"/>
              </a:rPr>
              <a:t>Class Dojo – </a:t>
            </a:r>
            <a:r>
              <a:rPr lang="en-US" sz="1800">
                <a:cs typeface="Calibri"/>
              </a:rPr>
              <a:t>weekly snippets of learning that is taking place</a:t>
            </a:r>
            <a:endParaRPr lang="en-US" sz="1800">
              <a:ea typeface="Calibri"/>
              <a:cs typeface="Calibri"/>
            </a:endParaRPr>
          </a:p>
          <a:p>
            <a:r>
              <a:rPr lang="en-US" sz="1800" b="1">
                <a:cs typeface="Calibri"/>
              </a:rPr>
              <a:t>Newsletter </a:t>
            </a:r>
            <a:r>
              <a:rPr lang="en-US" sz="1800">
                <a:cs typeface="Calibri"/>
              </a:rPr>
              <a:t>- half termly to celebrate learning</a:t>
            </a:r>
            <a:endParaRPr lang="en-US" sz="1800">
              <a:ea typeface="Calibri"/>
              <a:cs typeface="Calibri"/>
            </a:endParaRPr>
          </a:p>
          <a:p>
            <a:r>
              <a:rPr lang="en-US" sz="1800" b="1">
                <a:cs typeface="Calibri"/>
              </a:rPr>
              <a:t>Website </a:t>
            </a:r>
            <a:r>
              <a:rPr lang="en-US" sz="1800">
                <a:cs typeface="Calibri"/>
              </a:rPr>
              <a:t>- overview of learning and links to home school websites such as TT rockstars, editable forms such as medical and holiday forms </a:t>
            </a:r>
            <a:endParaRPr lang="en-US" sz="1800">
              <a:ea typeface="Calibri"/>
              <a:cs typeface="Calibri"/>
            </a:endParaRPr>
          </a:p>
          <a:p>
            <a:r>
              <a:rPr lang="en-US" sz="1800" b="1">
                <a:cs typeface="Calibri"/>
              </a:rPr>
              <a:t>Important events will be on the school calendar on the website and on the school app</a:t>
            </a:r>
            <a:endParaRPr lang="en-US" sz="1800" b="1">
              <a:ea typeface="Calibri"/>
              <a:cs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EDC4136-3913-5B4F-8994-F37954DE8F49}"/>
              </a:ext>
            </a:extLst>
          </p:cNvPr>
          <p:cNvSpPr txBox="1"/>
          <p:nvPr/>
        </p:nvSpPr>
        <p:spPr>
          <a:xfrm>
            <a:off x="1334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7258641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9144000" cy="6858000"/>
          </a:xfrm>
          <a:prstGeom prst="rect">
            <a:avLst/>
          </a:prstGeom>
          <a:solidFill>
            <a:srgbClr val="5861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12500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5410" y="-3970"/>
            <a:ext cx="7748362" cy="6874811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2000"/>
                  </a:schemeClr>
                </a:gs>
                <a:gs pos="100000">
                  <a:schemeClr val="bg2">
                    <a:lumMod val="87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D33044A-6A27-49D5-8B79-1B7ED6CFF1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266962" y="1172029"/>
            <a:ext cx="4525256" cy="4513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2021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F5B2C66B475F4CB15CD2A4BF97CAD0" ma:contentTypeVersion="15" ma:contentTypeDescription="Create a new document." ma:contentTypeScope="" ma:versionID="d118577bb7809d70642c6e0ccc7b682b">
  <xsd:schema xmlns:xsd="http://www.w3.org/2001/XMLSchema" xmlns:xs="http://www.w3.org/2001/XMLSchema" xmlns:p="http://schemas.microsoft.com/office/2006/metadata/properties" xmlns:ns2="16331c20-07bb-40a9-9243-de2229a985bf" xmlns:ns3="4dc536f9-f908-4c5f-923d-d76c60536969" targetNamespace="http://schemas.microsoft.com/office/2006/metadata/properties" ma:root="true" ma:fieldsID="d6bc1297547852b3063470a3551d2493" ns2:_="" ns3:_="">
    <xsd:import namespace="16331c20-07bb-40a9-9243-de2229a985bf"/>
    <xsd:import namespace="4dc536f9-f908-4c5f-923d-d76c6053696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331c20-07bb-40a9-9243-de2229a985b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c536f9-f908-4c5f-923d-d76c60536969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6331c20-07bb-40a9-9243-de2229a985bf">
      <Terms xmlns="http://schemas.microsoft.com/office/infopath/2007/PartnerControls"/>
    </lcf76f155ced4ddcb4097134ff3c332f>
    <SharedWithUsers xmlns="4dc536f9-f908-4c5f-923d-d76c60536969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9E43E739-8308-4136-AE5F-D2978E6FDE8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30F7634-2F5A-4C7A-8244-89C7E0AC10EA}">
  <ds:schemaRefs>
    <ds:schemaRef ds:uri="16331c20-07bb-40a9-9243-de2229a985bf"/>
    <ds:schemaRef ds:uri="4dc536f9-f908-4c5f-923d-d76c6053696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4457B78F-5DD3-453A-BC45-6F7D980C9E81}">
  <ds:schemaRefs>
    <ds:schemaRef ds:uri="098f7941-c466-41f5-b329-63f91bc42703"/>
    <ds:schemaRef ds:uri="16331c20-07bb-40a9-9243-de2229a985bf"/>
    <ds:schemaRef ds:uri="4dc536f9-f908-4c5f-923d-d76c60536969"/>
    <ds:schemaRef ds:uri="6857512f-849d-4d74-8fce-428aa6bfdd7b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{7506030A-8150-AE47-866C-2128DF7726FB}tf10001062</Template>
  <Application>Microsoft Office PowerPoint</Application>
  <PresentationFormat>On-screen Show (4:3)</PresentationFormat>
  <Slides>16</Slides>
  <Notes>0</Notes>
  <HiddenSlides>0</HiddenSlide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18" baseType="lpstr">
      <vt:lpstr>Office Theme</vt:lpstr>
      <vt:lpstr>office theme</vt:lpstr>
      <vt:lpstr>Meet the teacher</vt:lpstr>
      <vt:lpstr>Year 5 and 6 team</vt:lpstr>
      <vt:lpstr>Our School Vision</vt:lpstr>
      <vt:lpstr>Topic plan for the year – year 5 &amp; 6</vt:lpstr>
      <vt:lpstr>Autumn term topic  God's Gifts</vt:lpstr>
      <vt:lpstr>Overview of Autumn Term</vt:lpstr>
      <vt:lpstr>PowerPoint Presentation</vt:lpstr>
      <vt:lpstr>PowerPoint Presentation</vt:lpstr>
      <vt:lpstr>Daily snack</vt:lpstr>
      <vt:lpstr>Uniform</vt:lpstr>
      <vt:lpstr>Expectations for home-school working</vt:lpstr>
      <vt:lpstr>How do we assess your child and measure progress?</vt:lpstr>
      <vt:lpstr>Year 5 and 6 residentials </vt:lpstr>
      <vt:lpstr>How we communicate progress with home? </vt:lpstr>
      <vt:lpstr>How do we share important dates / events / learning?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teacher!</dc:title>
  <dc:creator>CLaire</dc:creator>
  <cp:revision>313</cp:revision>
  <cp:lastPrinted>2014-09-23T11:10:32Z</cp:lastPrinted>
  <dcterms:created xsi:type="dcterms:W3CDTF">2014-09-22T18:20:41Z</dcterms:created>
  <dcterms:modified xsi:type="dcterms:W3CDTF">2025-09-08T21:23:00Z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0x010100E9F5B2C66B475F4CB15CD2A4BF97CAD0</vt:lpwstr>
  </property>
  <property fmtid="{D5CDD505-2E9C-101B-9397-08002B2CF9AE}" pid="3" name="MediaServiceImageTags">
    <vt:lpwstr/>
  </property>
  <property fmtid="{D5CDD505-2E9C-101B-9397-08002B2CF9AE}" pid="4" name="xd_ProgID">
    <vt:lpwstr/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_ExtendedDescription">
    <vt:lpwstr/>
  </property>
  <property fmtid="{D5CDD505-2E9C-101B-9397-08002B2CF9AE}" pid="10" name="TriggerFlowInfo">
    <vt:lpwstr/>
  </property>
  <property fmtid="{D5CDD505-2E9C-101B-9397-08002B2CF9AE}" pid="11" name="xd_Signature">
    <vt:lpwstr/>
  </property>
</Properties>
</file>