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9" r:id="rId4"/>
    <p:sldMasterId id="2147483660" r:id="rId5"/>
  </p:sldMasterIdLst>
  <p:notesMasterIdLst>
    <p:notesMasterId r:id="rId21"/>
  </p:notesMasterIdLst>
  <p:handoutMasterIdLst>
    <p:handoutMasterId r:id="rId22"/>
  </p:handoutMasterIdLst>
  <p:sldIdLst>
    <p:sldId id="256" r:id="rId6"/>
    <p:sldId id="308" r:id="rId7"/>
    <p:sldId id="284" r:id="rId8"/>
    <p:sldId id="315" r:id="rId9"/>
    <p:sldId id="306" r:id="rId10"/>
    <p:sldId id="312" r:id="rId11"/>
    <p:sldId id="313" r:id="rId12"/>
    <p:sldId id="314" r:id="rId13"/>
    <p:sldId id="268" r:id="rId14"/>
    <p:sldId id="296" r:id="rId15"/>
    <p:sldId id="262" r:id="rId16"/>
    <p:sldId id="287" r:id="rId17"/>
    <p:sldId id="290" r:id="rId18"/>
    <p:sldId id="282" r:id="rId19"/>
    <p:sldId id="316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gray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F06793-6C2A-47C0-8962-5830C95548B7}" v="38" dt="2025-09-07T20:14:49.539"/>
    <p1510:client id="{8547D2CE-BB5F-7C7B-C7D0-BC055610E09B}" v="304" dt="2025-09-08T15:26:44.959"/>
    <p1510:client id="{A1C4AC09-355D-A711-5793-CA10569CA8B8}" v="1" dt="2025-09-08T20:16:32.345"/>
    <p1510:client id="{E9E4B7D5-7F09-0DF0-1E24-7108C4482192}" v="12" dt="2025-09-08T19:43:00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Miller (Llansannor CiW Primary School)" userId="S::dicomidisk@hwbcymru.net::d05fc164-ffab-45b8-9a40-1d481345707c" providerId="AD" clId="Web-{62CC10C4-D2D8-AA18-C5E4-72FD11DDE70A}"/>
    <pc:docChg chg="modSld">
      <pc:chgData name="K Miller (Llansannor CiW Primary School)" userId="S::dicomidisk@hwbcymru.net::d05fc164-ffab-45b8-9a40-1d481345707c" providerId="AD" clId="Web-{62CC10C4-D2D8-AA18-C5E4-72FD11DDE70A}" dt="2023-09-07T17:52:24.266" v="186" actId="20577"/>
      <pc:docMkLst>
        <pc:docMk/>
      </pc:docMkLst>
      <pc:sldChg chg="modSp">
        <pc:chgData name="K Miller (Llansannor CiW Primary School)" userId="S::dicomidisk@hwbcymru.net::d05fc164-ffab-45b8-9a40-1d481345707c" providerId="AD" clId="Web-{62CC10C4-D2D8-AA18-C5E4-72FD11DDE70A}" dt="2023-09-07T17:52:24.266" v="186" actId="20577"/>
        <pc:sldMkLst>
          <pc:docMk/>
          <pc:sldMk cId="2503717362" sldId="269"/>
        </pc:sldMkLst>
      </pc:sldChg>
      <pc:sldChg chg="modSp">
        <pc:chgData name="K Miller (Llansannor CiW Primary School)" userId="S::dicomidisk@hwbcymru.net::d05fc164-ffab-45b8-9a40-1d481345707c" providerId="AD" clId="Web-{62CC10C4-D2D8-AA18-C5E4-72FD11DDE70A}" dt="2023-09-07T17:51:40.093" v="184" actId="20577"/>
        <pc:sldMkLst>
          <pc:docMk/>
          <pc:sldMk cId="4055948605" sldId="291"/>
        </pc:sldMkLst>
      </pc:sldChg>
    </pc:docChg>
  </pc:docChgLst>
  <pc:docChgLst>
    <pc:chgData name="S Davies (Llansannor CiW Primary School)" userId="S::daviess1744@hwbcymru.net::80d4d59b-0812-48ef-9fe5-0684c8a6bf7e" providerId="AD" clId="Web-{E11E722A-4EE8-DDED-2BE4-AE8E45DF1C79}"/>
    <pc:docChg chg="modSld">
      <pc:chgData name="S Davies (Llansannor CiW Primary School)" userId="S::daviess1744@hwbcymru.net::80d4d59b-0812-48ef-9fe5-0684c8a6bf7e" providerId="AD" clId="Web-{E11E722A-4EE8-DDED-2BE4-AE8E45DF1C79}" dt="2024-09-05T10:23:59.108" v="63"/>
      <pc:docMkLst>
        <pc:docMk/>
      </pc:docMkLst>
      <pc:sldChg chg="delSp delAnim">
        <pc:chgData name="S Davies (Llansannor CiW Primary School)" userId="S::daviess1744@hwbcymru.net::80d4d59b-0812-48ef-9fe5-0684c8a6bf7e" providerId="AD" clId="Web-{E11E722A-4EE8-DDED-2BE4-AE8E45DF1C79}" dt="2024-09-05T10:23:59.108" v="63"/>
        <pc:sldMkLst>
          <pc:docMk/>
          <pc:sldMk cId="4097101563" sldId="256"/>
        </pc:sldMkLst>
      </pc:sldChg>
      <pc:sldChg chg="delSp modSp">
        <pc:chgData name="S Davies (Llansannor CiW Primary School)" userId="S::daviess1744@hwbcymru.net::80d4d59b-0812-48ef-9fe5-0684c8a6bf7e" providerId="AD" clId="Web-{E11E722A-4EE8-DDED-2BE4-AE8E45DF1C79}" dt="2024-09-05T10:12:37.338" v="54" actId="20577"/>
        <pc:sldMkLst>
          <pc:docMk/>
          <pc:sldMk cId="3805582020" sldId="284"/>
        </pc:sldMkLst>
      </pc:sldChg>
      <pc:sldChg chg="addSp delSp modSp">
        <pc:chgData name="S Davies (Llansannor CiW Primary School)" userId="S::daviess1744@hwbcymru.net::80d4d59b-0812-48ef-9fe5-0684c8a6bf7e" providerId="AD" clId="Web-{E11E722A-4EE8-DDED-2BE4-AE8E45DF1C79}" dt="2024-09-05T10:23:01.981" v="62" actId="1076"/>
        <pc:sldMkLst>
          <pc:docMk/>
          <pc:sldMk cId="3901686027" sldId="285"/>
        </pc:sldMkLst>
      </pc:sldChg>
      <pc:sldChg chg="modSp">
        <pc:chgData name="S Davies (Llansannor CiW Primary School)" userId="S::daviess1744@hwbcymru.net::80d4d59b-0812-48ef-9fe5-0684c8a6bf7e" providerId="AD" clId="Web-{E11E722A-4EE8-DDED-2BE4-AE8E45DF1C79}" dt="2024-09-05T10:16:52.548" v="57" actId="20577"/>
        <pc:sldMkLst>
          <pc:docMk/>
          <pc:sldMk cId="786838771" sldId="290"/>
        </pc:sldMkLst>
      </pc:sldChg>
    </pc:docChg>
  </pc:docChgLst>
  <pc:docChgLst>
    <pc:chgData name="B Bevan (Llansannor CiW Primary School)" userId="S::bevanb3@hwbcymru.net::8563ab44-3948-4d3b-908a-1c48f8fcaef0" providerId="AD" clId="Web-{A0492BB6-EA4E-6904-44D4-E1557EAB1142}"/>
    <pc:docChg chg="addSld delSld modSld">
      <pc:chgData name="B Bevan (Llansannor CiW Primary School)" userId="S::bevanb3@hwbcymru.net::8563ab44-3948-4d3b-908a-1c48f8fcaef0" providerId="AD" clId="Web-{A0492BB6-EA4E-6904-44D4-E1557EAB1142}" dt="2024-09-09T13:01:33.410" v="77" actId="20577"/>
      <pc:docMkLst>
        <pc:docMk/>
      </pc:docMkLst>
      <pc:sldChg chg="del">
        <pc:chgData name="B Bevan (Llansannor CiW Primary School)" userId="S::bevanb3@hwbcymru.net::8563ab44-3948-4d3b-908a-1c48f8fcaef0" providerId="AD" clId="Web-{A0492BB6-EA4E-6904-44D4-E1557EAB1142}" dt="2024-09-09T11:05:48.651" v="0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3:01:33.410" v="77" actId="20577"/>
        <pc:sldMkLst>
          <pc:docMk/>
          <pc:sldMk cId="2749850141" sldId="287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2:51:18.537" v="41" actId="20577"/>
        <pc:sldMkLst>
          <pc:docMk/>
          <pc:sldMk cId="566617893" sldId="296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2:52:59.430" v="48" actId="20577"/>
        <pc:sldMkLst>
          <pc:docMk/>
          <pc:sldMk cId="721710615" sldId="297"/>
        </pc:sldMkLst>
      </pc:sldChg>
      <pc:sldChg chg="modSp add replId">
        <pc:chgData name="B Bevan (Llansannor CiW Primary School)" userId="S::bevanb3@hwbcymru.net::8563ab44-3948-4d3b-908a-1c48f8fcaef0" providerId="AD" clId="Web-{A0492BB6-EA4E-6904-44D4-E1557EAB1142}" dt="2024-09-09T12:54:47.588" v="72" actId="20577"/>
        <pc:sldMkLst>
          <pc:docMk/>
          <pc:sldMk cId="857830329" sldId="311"/>
        </pc:sldMkLst>
      </pc:sldChg>
    </pc:docChg>
  </pc:docChgLst>
  <pc:docChgLst>
    <pc:chgData name="B Bevan (Llansannor CiW Primary School)" userId="S::bevanb3@hwbcymru.net::8563ab44-3948-4d3b-908a-1c48f8fcaef0" providerId="AD" clId="Web-{BD6F9E41-2918-3DE0-47A7-69A7259E2A2B}"/>
    <pc:docChg chg="delSld modSld">
      <pc:chgData name="B Bevan (Llansannor CiW Primary School)" userId="S::bevanb3@hwbcymru.net::8563ab44-3948-4d3b-908a-1c48f8fcaef0" providerId="AD" clId="Web-{BD6F9E41-2918-3DE0-47A7-69A7259E2A2B}" dt="2024-09-05T10:28:40.937" v="397" actId="1076"/>
      <pc:docMkLst>
        <pc:docMk/>
      </pc:docMkLst>
      <pc:sldChg chg="modSp">
        <pc:chgData name="B Bevan (Llansannor CiW Primary School)" userId="S::bevanb3@hwbcymru.net::8563ab44-3948-4d3b-908a-1c48f8fcaef0" providerId="AD" clId="Web-{BD6F9E41-2918-3DE0-47A7-69A7259E2A2B}" dt="2024-09-05T10:28:16.030" v="395" actId="20577"/>
        <pc:sldMkLst>
          <pc:docMk/>
          <pc:sldMk cId="2503717362" sldId="269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2:53.218" v="148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28:40.937" v="397" actId="1076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4:22.284" v="202"/>
        <pc:sldMkLst>
          <pc:docMk/>
          <pc:sldMk cId="2018944104" sldId="288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4:25.206" v="203"/>
        <pc:sldMkLst>
          <pc:docMk/>
          <pc:sldMk cId="1762171141" sldId="289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6:42.726" v="354" actId="1076"/>
        <pc:sldMkLst>
          <pc:docMk/>
          <pc:sldMk cId="786838771" sldId="290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6:56.211" v="355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0:21.901" v="118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3:55.392" v="201"/>
        <pc:sldMkLst>
          <pc:docMk/>
          <pc:sldMk cId="535445340" sldId="298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21:34.283" v="387" actId="20577"/>
        <pc:sldMkLst>
          <pc:docMk/>
          <pc:sldMk cId="1951545894" sldId="301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20:07.311" v="359"/>
        <pc:sldMkLst>
          <pc:docMk/>
          <pc:sldMk cId="4209415920" sldId="302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9:53.373" v="358"/>
        <pc:sldMkLst>
          <pc:docMk/>
          <pc:sldMk cId="3514088192" sldId="304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0:52.683" v="147" actId="20577"/>
        <pc:sldMkLst>
          <pc:docMk/>
          <pc:sldMk cId="267548333" sldId="306"/>
        </pc:sldMkLst>
      </pc:sldChg>
    </pc:docChg>
  </pc:docChgLst>
  <pc:docChgLst>
    <pc:chgData name="K Miller (Llansannor CiW Primary School)" userId="S::dicomidisk@hwbcymru.net::d05fc164-ffab-45b8-9a40-1d481345707c" providerId="AD" clId="Web-{898C7227-F4FF-D2FA-936B-C00EE5B4FC96}"/>
    <pc:docChg chg="modSld">
      <pc:chgData name="K Miller (Llansannor CiW Primary School)" userId="S::dicomidisk@hwbcymru.net::d05fc164-ffab-45b8-9a40-1d481345707c" providerId="AD" clId="Web-{898C7227-F4FF-D2FA-936B-C00EE5B4FC96}" dt="2025-09-04T20:02:53.778" v="42" actId="20577"/>
      <pc:docMkLst>
        <pc:docMk/>
      </pc:docMkLst>
      <pc:sldChg chg="modSp">
        <pc:chgData name="K Miller (Llansannor CiW Primary School)" userId="S::dicomidisk@hwbcymru.net::d05fc164-ffab-45b8-9a40-1d481345707c" providerId="AD" clId="Web-{898C7227-F4FF-D2FA-936B-C00EE5B4FC96}" dt="2025-09-04T20:01:57.028" v="9" actId="20577"/>
        <pc:sldMkLst>
          <pc:docMk/>
          <pc:sldMk cId="267548333" sldId="306"/>
        </pc:sldMkLst>
        <pc:graphicFrameChg chg="modGraphic">
          <ac:chgData name="K Miller (Llansannor CiW Primary School)" userId="S::dicomidisk@hwbcymru.net::d05fc164-ffab-45b8-9a40-1d481345707c" providerId="AD" clId="Web-{898C7227-F4FF-D2FA-936B-C00EE5B4FC96}" dt="2025-09-04T20:01:57.028" v="9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modSp">
        <pc:chgData name="K Miller (Llansannor CiW Primary School)" userId="S::dicomidisk@hwbcymru.net::d05fc164-ffab-45b8-9a40-1d481345707c" providerId="AD" clId="Web-{898C7227-F4FF-D2FA-936B-C00EE5B4FC96}" dt="2025-09-04T20:00:45.386" v="2"/>
        <pc:sldMkLst>
          <pc:docMk/>
          <pc:sldMk cId="2006211191" sldId="308"/>
        </pc:sldMkLst>
      </pc:sldChg>
      <pc:sldChg chg="modSp">
        <pc:chgData name="K Miller (Llansannor CiW Primary School)" userId="S::dicomidisk@hwbcymru.net::d05fc164-ffab-45b8-9a40-1d481345707c" providerId="AD" clId="Web-{898C7227-F4FF-D2FA-936B-C00EE5B4FC96}" dt="2025-09-04T20:02:24.059" v="41"/>
        <pc:sldMkLst>
          <pc:docMk/>
          <pc:sldMk cId="450714060" sldId="313"/>
        </pc:sldMkLst>
        <pc:graphicFrameChg chg="mod modGraphic">
          <ac:chgData name="K Miller (Llansannor CiW Primary School)" userId="S::dicomidisk@hwbcymru.net::d05fc164-ffab-45b8-9a40-1d481345707c" providerId="AD" clId="Web-{898C7227-F4FF-D2FA-936B-C00EE5B4FC96}" dt="2025-09-04T20:02:24.059" v="41"/>
          <ac:graphicFrameMkLst>
            <pc:docMk/>
            <pc:sldMk cId="450714060" sldId="313"/>
            <ac:graphicFrameMk id="5" creationId="{C7D3F71C-8CAC-55FC-80C9-82279FEABF9D}"/>
          </ac:graphicFrameMkLst>
        </pc:graphicFrameChg>
      </pc:sldChg>
      <pc:sldChg chg="modSp">
        <pc:chgData name="K Miller (Llansannor CiW Primary School)" userId="S::dicomidisk@hwbcymru.net::d05fc164-ffab-45b8-9a40-1d481345707c" providerId="AD" clId="Web-{898C7227-F4FF-D2FA-936B-C00EE5B4FC96}" dt="2025-09-04T20:02:53.778" v="42" actId="20577"/>
        <pc:sldMkLst>
          <pc:docMk/>
          <pc:sldMk cId="471035265" sldId="314"/>
        </pc:sldMkLst>
        <pc:spChg chg="mod">
          <ac:chgData name="K Miller (Llansannor CiW Primary School)" userId="S::dicomidisk@hwbcymru.net::d05fc164-ffab-45b8-9a40-1d481345707c" providerId="AD" clId="Web-{898C7227-F4FF-D2FA-936B-C00EE5B4FC96}" dt="2025-09-04T20:02:53.778" v="42" actId="20577"/>
          <ac:spMkLst>
            <pc:docMk/>
            <pc:sldMk cId="471035265" sldId="314"/>
            <ac:spMk id="2" creationId="{C6FDB783-7576-380A-C577-F88E90E7646C}"/>
          </ac:spMkLst>
        </pc:spChg>
      </pc:sldChg>
    </pc:docChg>
  </pc:docChgLst>
  <pc:docChgLst>
    <pc:chgData name="J Goldsworthy (Llansannor CiW Primary School)" userId="S::goldsworthyj13@hwbcymru.net::95a0825b-23e2-48ff-ac36-39f6abf0c593" providerId="AD" clId="Web-{5097623B-B94C-4807-9C82-0F6129431866}"/>
    <pc:docChg chg="modSld">
      <pc:chgData name="J Goldsworthy (Llansannor CiW Primary School)" userId="S::goldsworthyj13@hwbcymru.net::95a0825b-23e2-48ff-ac36-39f6abf0c593" providerId="AD" clId="Web-{5097623B-B94C-4807-9C82-0F6129431866}" dt="2023-09-13T09:23:17.337" v="2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5097623B-B94C-4807-9C82-0F6129431866}" dt="2023-09-13T09:23:17.337" v="2" actId="20577"/>
        <pc:sldMkLst>
          <pc:docMk/>
          <pc:sldMk cId="579205952" sldId="295"/>
        </pc:sldMkLst>
      </pc:sldChg>
    </pc:docChg>
  </pc:docChgLst>
  <pc:docChgLst>
    <pc:chgData name="J Goldsworthy (Llansannor CiW Primary School)" userId="S::goldsworthyj13@hwbcymru.net::95a0825b-23e2-48ff-ac36-39f6abf0c593" providerId="AD" clId="Web-{8F5D5AD3-9569-B210-37E6-CACC8EE25C25}"/>
    <pc:docChg chg="modSld">
      <pc:chgData name="J Goldsworthy (Llansannor CiW Primary School)" userId="S::goldsworthyj13@hwbcymru.net::95a0825b-23e2-48ff-ac36-39f6abf0c593" providerId="AD" clId="Web-{8F5D5AD3-9569-B210-37E6-CACC8EE25C25}" dt="2024-09-09T11:47:44.041" v="651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8F5D5AD3-9569-B210-37E6-CACC8EE25C25}" dt="2024-09-09T11:47:44.041" v="651" actId="20577"/>
        <pc:sldMkLst>
          <pc:docMk/>
          <pc:sldMk cId="322697148" sldId="268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11:42.679" v="169" actId="20577"/>
        <pc:sldMkLst>
          <pc:docMk/>
          <pc:sldMk cId="721710615" sldId="297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39:16.897" v="238" actId="14100"/>
        <pc:sldMkLst>
          <pc:docMk/>
          <pc:sldMk cId="2733705513" sldId="305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45:01.098" v="606" actId="20577"/>
        <pc:sldMkLst>
          <pc:docMk/>
          <pc:sldMk cId="857830329" sldId="311"/>
        </pc:sldMkLst>
      </pc:sldChg>
    </pc:docChg>
  </pc:docChgLst>
  <pc:docChgLst>
    <pc:chgData name="K Miller (Llansannor CiW Primary School)" userId="S::dicomidisk@hwbcymru.net::d05fc164-ffab-45b8-9a40-1d481345707c" providerId="AD" clId="Web-{E3842DD4-6B01-48CF-B56F-74988CF4C9D0}"/>
    <pc:docChg chg="modSld">
      <pc:chgData name="K Miller (Llansannor CiW Primary School)" userId="S::dicomidisk@hwbcymru.net::d05fc164-ffab-45b8-9a40-1d481345707c" providerId="AD" clId="Web-{E3842DD4-6B01-48CF-B56F-74988CF4C9D0}" dt="2023-09-12T19:27:02.157" v="7" actId="20577"/>
      <pc:docMkLst>
        <pc:docMk/>
      </pc:docMkLst>
      <pc:sldChg chg="modSp">
        <pc:chgData name="K Miller (Llansannor CiW Primary School)" userId="S::dicomidisk@hwbcymru.net::d05fc164-ffab-45b8-9a40-1d481345707c" providerId="AD" clId="Web-{E3842DD4-6B01-48CF-B56F-74988CF4C9D0}" dt="2023-09-12T19:27:02.157" v="7" actId="20577"/>
        <pc:sldMkLst>
          <pc:docMk/>
          <pc:sldMk cId="3856561224" sldId="300"/>
        </pc:sldMkLst>
      </pc:sldChg>
    </pc:docChg>
  </pc:docChgLst>
  <pc:docChgLst>
    <pc:chgData name="B Bevan (Llansannor CiW Primary School)" userId="S::bevanb3@hwbcymru.net::8563ab44-3948-4d3b-908a-1c48f8fcaef0" providerId="AD" clId="Web-{AC590ACC-E82B-CB1A-81A3-D4DE2CA80289}"/>
    <pc:docChg chg="modSld">
      <pc:chgData name="B Bevan (Llansannor CiW Primary School)" userId="S::bevanb3@hwbcymru.net::8563ab44-3948-4d3b-908a-1c48f8fcaef0" providerId="AD" clId="Web-{AC590ACC-E82B-CB1A-81A3-D4DE2CA80289}" dt="2025-09-05T12:23:31.857" v="3" actId="1076"/>
      <pc:docMkLst>
        <pc:docMk/>
      </pc:docMkLst>
      <pc:sldChg chg="addSp delSp modSp">
        <pc:chgData name="B Bevan (Llansannor CiW Primary School)" userId="S::bevanb3@hwbcymru.net::8563ab44-3948-4d3b-908a-1c48f8fcaef0" providerId="AD" clId="Web-{AC590ACC-E82B-CB1A-81A3-D4DE2CA80289}" dt="2025-09-05T12:23:31.857" v="3" actId="1076"/>
        <pc:sldMkLst>
          <pc:docMk/>
          <pc:sldMk cId="2171503025" sldId="262"/>
        </pc:sldMkLst>
        <pc:picChg chg="add mod">
          <ac:chgData name="B Bevan (Llansannor CiW Primary School)" userId="S::bevanb3@hwbcymru.net::8563ab44-3948-4d3b-908a-1c48f8fcaef0" providerId="AD" clId="Web-{AC590ACC-E82B-CB1A-81A3-D4DE2CA80289}" dt="2025-09-05T12:23:31.857" v="3" actId="1076"/>
          <ac:picMkLst>
            <pc:docMk/>
            <pc:sldMk cId="2171503025" sldId="262"/>
            <ac:picMk id="4" creationId="{D1F8D3E8-FD7A-2522-9B20-5C454DB1AE14}"/>
          </ac:picMkLst>
        </pc:picChg>
      </pc:sldChg>
    </pc:docChg>
  </pc:docChgLst>
  <pc:docChgLst>
    <pc:chgData name="B Bevan (Llansannor CiW Primary School)" userId="S::bevanb3@hwbcymru.net::8563ab44-3948-4d3b-908a-1c48f8fcaef0" providerId="AD" clId="Web-{80ECDBAD-794E-4F68-AAA8-D2A4D91D7527}"/>
    <pc:docChg chg="modSld">
      <pc:chgData name="B Bevan (Llansannor CiW Primary School)" userId="S::bevanb3@hwbcymru.net::8563ab44-3948-4d3b-908a-1c48f8fcaef0" providerId="AD" clId="Web-{80ECDBAD-794E-4F68-AAA8-D2A4D91D7527}" dt="2023-09-06T14:21:04.533" v="1332" actId="20577"/>
      <pc:docMkLst>
        <pc:docMk/>
      </pc:docMkLst>
      <pc:sldChg chg="modSp">
        <pc:chgData name="B Bevan (Llansannor CiW Primary School)" userId="S::bevanb3@hwbcymru.net::8563ab44-3948-4d3b-908a-1c48f8fcaef0" providerId="AD" clId="Web-{80ECDBAD-794E-4F68-AAA8-D2A4D91D7527}" dt="2023-09-06T13:22:55.757" v="6" actId="20577"/>
        <pc:sldMkLst>
          <pc:docMk/>
          <pc:sldMk cId="3913032476" sldId="25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0:59.143" v="1291" actId="14100"/>
        <pc:sldMkLst>
          <pc:docMk/>
          <pc:sldMk cId="2171503025" sldId="26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09.538" v="282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3:32.490" v="1312" actId="20577"/>
        <pc:sldMkLst>
          <pc:docMk/>
          <pc:sldMk cId="322697148" sldId="268"/>
        </pc:sldMkLst>
      </pc:sldChg>
      <pc:sldChg chg="addSp modSp mod setBg">
        <pc:chgData name="B Bevan (Llansannor CiW Primary School)" userId="S::bevanb3@hwbcymru.net::8563ab44-3948-4d3b-908a-1c48f8fcaef0" providerId="AD" clId="Web-{80ECDBAD-794E-4F68-AAA8-D2A4D91D7527}" dt="2023-09-06T13:46:14.839" v="619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39.164" v="289" actId="20577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2:59.302" v="1295" actId="20577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16.867" v="284" actId="20577"/>
        <pc:sldMkLst>
          <pc:docMk/>
          <pc:sldMk cId="1259254235" sldId="27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21:04.533" v="1332" actId="20577"/>
        <pc:sldMkLst>
          <pc:docMk/>
          <pc:sldMk cId="1413541855" sldId="275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5:04.291" v="576" actId="20577"/>
        <pc:sldMkLst>
          <pc:docMk/>
          <pc:sldMk cId="3083675268" sldId="27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24:59.276" v="43" actId="20577"/>
        <pc:sldMkLst>
          <pc:docMk/>
          <pc:sldMk cId="1784325484" sldId="27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3:08.052" v="1298" actId="14100"/>
        <pc:sldMkLst>
          <pc:docMk/>
          <pc:sldMk cId="264772242" sldId="281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3:04.491" v="530" actId="20577"/>
        <pc:sldMkLst>
          <pc:docMk/>
          <pc:sldMk cId="725864119" sldId="28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7:18.638" v="642" actId="20577"/>
        <pc:sldMkLst>
          <pc:docMk/>
          <pc:sldMk cId="786105873" sldId="28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29.086" v="287" actId="14100"/>
        <pc:sldMkLst>
          <pc:docMk/>
          <pc:sldMk cId="3805582020" sldId="28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3:10.757" v="535" actId="20577"/>
        <pc:sldMkLst>
          <pc:docMk/>
          <pc:sldMk cId="3901686027" sldId="285"/>
        </pc:sldMkLst>
      </pc:sldChg>
      <pc:sldChg chg="addSp modSp mod setBg">
        <pc:chgData name="B Bevan (Llansannor CiW Primary School)" userId="S::bevanb3@hwbcymru.net::8563ab44-3948-4d3b-908a-1c48f8fcaef0" providerId="AD" clId="Web-{80ECDBAD-794E-4F68-AAA8-D2A4D91D7527}" dt="2023-09-06T13:43:53.664" v="558" actId="20577"/>
        <pc:sldMkLst>
          <pc:docMk/>
          <pc:sldMk cId="2749850141" sldId="287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5:03.791" v="356" actId="20577"/>
        <pc:sldMkLst>
          <pc:docMk/>
          <pc:sldMk cId="2018944104" sldId="28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5:17.760" v="361" actId="20577"/>
        <pc:sldMkLst>
          <pc:docMk/>
          <pc:sldMk cId="1762171141" sldId="28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1:15.957" v="467" actId="20577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1:36.270" v="471" actId="20577"/>
        <pc:sldMkLst>
          <pc:docMk/>
          <pc:sldMk cId="4055948605" sldId="291"/>
        </pc:sldMkLst>
      </pc:sldChg>
      <pc:sldChg chg="addSp delSp modSp">
        <pc:chgData name="B Bevan (Llansannor CiW Primary School)" userId="S::bevanb3@hwbcymru.net::8563ab44-3948-4d3b-908a-1c48f8fcaef0" providerId="AD" clId="Web-{80ECDBAD-794E-4F68-AAA8-D2A4D91D7527}" dt="2023-09-06T14:00:10.533" v="875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27:44.578" v="50" actId="20577"/>
        <pc:sldMkLst>
          <pc:docMk/>
          <pc:sldMk cId="2144011813" sldId="29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00:33.643" v="880" actId="2057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1:41.161" v="178" actId="1076"/>
        <pc:sldMkLst>
          <pc:docMk/>
          <pc:sldMk cId="579205952" sldId="295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9:53.406" v="1326" actId="20577"/>
        <pc:sldMkLst>
          <pc:docMk/>
          <pc:sldMk cId="566617893" sldId="296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20:01.610" v="1329" actId="14100"/>
        <pc:sldMkLst>
          <pc:docMk/>
          <pc:sldMk cId="721710615" sldId="297"/>
        </pc:sldMkLst>
      </pc:sldChg>
    </pc:docChg>
  </pc:docChgLst>
  <pc:docChgLst>
    <pc:chgData name="S Davies (Llansannor CiW Primary School)" userId="S::daviess1744@hwbcymru.net::80d4d59b-0812-48ef-9fe5-0684c8a6bf7e" providerId="AD" clId="Web-{9AF87D80-D2E6-899A-ADCA-1E2271043655}"/>
    <pc:docChg chg="modSld">
      <pc:chgData name="S Davies (Llansannor CiW Primary School)" userId="S::daviess1744@hwbcymru.net::80d4d59b-0812-48ef-9fe5-0684c8a6bf7e" providerId="AD" clId="Web-{9AF87D80-D2E6-899A-ADCA-1E2271043655}" dt="2024-09-05T09:13:27.528" v="77" actId="20577"/>
      <pc:docMkLst>
        <pc:docMk/>
      </pc:docMkLst>
      <pc:sldChg chg="modSp">
        <pc:chgData name="S Davies (Llansannor CiW Primary School)" userId="S::daviess1744@hwbcymru.net::80d4d59b-0812-48ef-9fe5-0684c8a6bf7e" providerId="AD" clId="Web-{9AF87D80-D2E6-899A-ADCA-1E2271043655}" dt="2024-09-05T09:13:27.528" v="77" actId="20577"/>
        <pc:sldMkLst>
          <pc:docMk/>
          <pc:sldMk cId="2171503025" sldId="262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10:15.834" v="43" actId="20577"/>
        <pc:sldMkLst>
          <pc:docMk/>
          <pc:sldMk cId="3805582020" sldId="284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12:55.277" v="75" actId="20577"/>
        <pc:sldMkLst>
          <pc:docMk/>
          <pc:sldMk cId="721710615" sldId="297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09:48.740" v="27" actId="20577"/>
        <pc:sldMkLst>
          <pc:docMk/>
          <pc:sldMk cId="3856561224" sldId="300"/>
        </pc:sldMkLst>
      </pc:sldChg>
    </pc:docChg>
  </pc:docChgLst>
  <pc:docChgLst>
    <pc:chgData name="S Davies (Llansannor CiW Primary School)" userId="S::daviess1744@hwbcymru.net::80d4d59b-0812-48ef-9fe5-0684c8a6bf7e" providerId="AD" clId="Web-{981D4BF0-B8CC-E2D2-6C52-1A13934F0384}"/>
    <pc:docChg chg="delSld modSld">
      <pc:chgData name="S Davies (Llansannor CiW Primary School)" userId="S::daviess1744@hwbcymru.net::80d4d59b-0812-48ef-9fe5-0684c8a6bf7e" providerId="AD" clId="Web-{981D4BF0-B8CC-E2D2-6C52-1A13934F0384}" dt="2023-09-06T14:14:00.613" v="4" actId="20577"/>
      <pc:docMkLst>
        <pc:docMk/>
      </pc:docMkLst>
      <pc:sldChg chg="addSp modSp mod setBg">
        <pc:chgData name="S Davies (Llansannor CiW Primary School)" userId="S::daviess1744@hwbcymru.net::80d4d59b-0812-48ef-9fe5-0684c8a6bf7e" providerId="AD" clId="Web-{981D4BF0-B8CC-E2D2-6C52-1A13934F0384}" dt="2023-09-06T14:10:11.417" v="1"/>
        <pc:sldMkLst>
          <pc:docMk/>
          <pc:sldMk cId="2171503025" sldId="262"/>
        </pc:sldMkLst>
      </pc:sldChg>
      <pc:sldChg chg="del">
        <pc:chgData name="S Davies (Llansannor CiW Primary School)" userId="S::daviess1744@hwbcymru.net::80d4d59b-0812-48ef-9fe5-0684c8a6bf7e" providerId="AD" clId="Web-{981D4BF0-B8CC-E2D2-6C52-1A13934F0384}" dt="2023-09-06T14:13:20.549" v="2"/>
        <pc:sldMkLst>
          <pc:docMk/>
          <pc:sldMk cId="264772242" sldId="281"/>
        </pc:sldMkLst>
      </pc:sldChg>
      <pc:sldChg chg="modSp">
        <pc:chgData name="S Davies (Llansannor CiW Primary School)" userId="S::daviess1744@hwbcymru.net::80d4d59b-0812-48ef-9fe5-0684c8a6bf7e" providerId="AD" clId="Web-{981D4BF0-B8CC-E2D2-6C52-1A13934F0384}" dt="2023-09-06T14:14:00.613" v="4" actId="20577"/>
        <pc:sldMkLst>
          <pc:docMk/>
          <pc:sldMk cId="566617893" sldId="296"/>
        </pc:sldMkLst>
      </pc:sldChg>
    </pc:docChg>
  </pc:docChgLst>
  <pc:docChgLst>
    <pc:chgData name="S Davies (Llansannor CiW Primary School)" userId="S::daviess1744@hwbcymru.net::80d4d59b-0812-48ef-9fe5-0684c8a6bf7e" providerId="AD" clId="Web-{39CA4868-3C56-83E0-65B1-9248BD7862AF}"/>
    <pc:docChg chg="modSld sldOrd">
      <pc:chgData name="S Davies (Llansannor CiW Primary School)" userId="S::daviess1744@hwbcymru.net::80d4d59b-0812-48ef-9fe5-0684c8a6bf7e" providerId="AD" clId="Web-{39CA4868-3C56-83E0-65B1-9248BD7862AF}" dt="2023-09-20T09:05:01.423" v="13"/>
      <pc:docMkLst>
        <pc:docMk/>
      </pc:docMkLst>
      <pc:sldChg chg="addSp delSp modSp modMedia addAnim delAnim">
        <pc:chgData name="S Davies (Llansannor CiW Primary School)" userId="S::daviess1744@hwbcymru.net::80d4d59b-0812-48ef-9fe5-0684c8a6bf7e" providerId="AD" clId="Web-{39CA4868-3C56-83E0-65B1-9248BD7862AF}" dt="2023-09-20T09:04:20.935" v="12" actId="1076"/>
        <pc:sldMkLst>
          <pc:docMk/>
          <pc:sldMk cId="4097101563" sldId="256"/>
        </pc:sldMkLst>
      </pc:sldChg>
      <pc:sldChg chg="ord">
        <pc:chgData name="S Davies (Llansannor CiW Primary School)" userId="S::daviess1744@hwbcymru.net::80d4d59b-0812-48ef-9fe5-0684c8a6bf7e" providerId="AD" clId="Web-{39CA4868-3C56-83E0-65B1-9248BD7862AF}" dt="2023-09-20T09:05:01.423" v="13"/>
        <pc:sldMkLst>
          <pc:docMk/>
          <pc:sldMk cId="3856561224" sldId="300"/>
        </pc:sldMkLst>
      </pc:sldChg>
      <pc:sldChg chg="addSp delSp modSp">
        <pc:chgData name="S Davies (Llansannor CiW Primary School)" userId="S::daviess1744@hwbcymru.net::80d4d59b-0812-48ef-9fe5-0684c8a6bf7e" providerId="AD" clId="Web-{39CA4868-3C56-83E0-65B1-9248BD7862AF}" dt="2023-09-20T08:38:49.903" v="7"/>
        <pc:sldMkLst>
          <pc:docMk/>
          <pc:sldMk cId="3514088192" sldId="304"/>
        </pc:sldMkLst>
      </pc:sldChg>
    </pc:docChg>
  </pc:docChgLst>
  <pc:docChgLst>
    <pc:chgData name="B Bevan (Llansannor CiW Primary School)" userId="S::bevanb3@hwbcymru.net::8563ab44-3948-4d3b-908a-1c48f8fcaef0" providerId="AD" clId="Web-{6914B3AA-B58D-42E2-9E63-1B3D1C18070D}"/>
    <pc:docChg chg="delSld modSld">
      <pc:chgData name="B Bevan (Llansannor CiW Primary School)" userId="S::bevanb3@hwbcymru.net::8563ab44-3948-4d3b-908a-1c48f8fcaef0" providerId="AD" clId="Web-{6914B3AA-B58D-42E2-9E63-1B3D1C18070D}" dt="2023-09-12T19:07:43.277" v="210" actId="20577"/>
      <pc:docMkLst>
        <pc:docMk/>
      </pc:docMkLst>
      <pc:sldChg chg="delSp modSp">
        <pc:chgData name="B Bevan (Llansannor CiW Primary School)" userId="S::bevanb3@hwbcymru.net::8563ab44-3948-4d3b-908a-1c48f8fcaef0" providerId="AD" clId="Web-{6914B3AA-B58D-42E2-9E63-1B3D1C18070D}" dt="2023-09-12T19:02:07.187" v="130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6:55.745" v="202" actId="14100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2:44.625" v="136" actId="1076"/>
        <pc:sldMkLst>
          <pc:docMk/>
          <pc:sldMk cId="3410762535" sldId="286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5:23.395" v="181" actId="1076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5:45.353" v="188" actId="20577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7:29.808" v="207" actId="20577"/>
        <pc:sldMkLst>
          <pc:docMk/>
          <pc:sldMk cId="2144011813" sldId="293"/>
        </pc:sldMkLst>
      </pc:sldChg>
      <pc:sldChg chg="modSp del">
        <pc:chgData name="B Bevan (Llansannor CiW Primary School)" userId="S::bevanb3@hwbcymru.net::8563ab44-3948-4d3b-908a-1c48f8fcaef0" providerId="AD" clId="Web-{6914B3AA-B58D-42E2-9E63-1B3D1C18070D}" dt="2023-09-12T19:03:18.376" v="139"/>
        <pc:sldMkLst>
          <pc:docMk/>
          <pc:sldMk cId="3767287675" sldId="299"/>
        </pc:sldMkLst>
      </pc:sldChg>
      <pc:sldChg chg="delSp modSp">
        <pc:chgData name="B Bevan (Llansannor CiW Primary School)" userId="S::bevanb3@hwbcymru.net::8563ab44-3948-4d3b-908a-1c48f8fcaef0" providerId="AD" clId="Web-{6914B3AA-B58D-42E2-9E63-1B3D1C18070D}" dt="2023-09-12T19:01:34.155" v="115" actId="20577"/>
        <pc:sldMkLst>
          <pc:docMk/>
          <pc:sldMk cId="3856561224" sldId="300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7:43.277" v="210" actId="20577"/>
        <pc:sldMkLst>
          <pc:docMk/>
          <pc:sldMk cId="1951545894" sldId="301"/>
        </pc:sldMkLst>
      </pc:sldChg>
    </pc:docChg>
  </pc:docChgLst>
  <pc:docChgLst>
    <pc:chgData name="I OSullivan (Llansannor CiW Primary School)" userId="S::osullivani27@hwbcymru.net::f76b8482-3db9-44dc-abd5-e4f2c6214c85" providerId="AD" clId="Web-{8547D2CE-BB5F-7C7B-C7D0-BC055610E09B}"/>
    <pc:docChg chg="modSld">
      <pc:chgData name="I OSullivan (Llansannor CiW Primary School)" userId="S::osullivani27@hwbcymru.net::f76b8482-3db9-44dc-abd5-e4f2c6214c85" providerId="AD" clId="Web-{8547D2CE-BB5F-7C7B-C7D0-BC055610E09B}" dt="2025-09-08T15:26:44.959" v="233" actId="20577"/>
      <pc:docMkLst>
        <pc:docMk/>
      </pc:docMkLst>
      <pc:sldChg chg="modSp">
        <pc:chgData name="I OSullivan (Llansannor CiW Primary School)" userId="S::osullivani27@hwbcymru.net::f76b8482-3db9-44dc-abd5-e4f2c6214c85" providerId="AD" clId="Web-{8547D2CE-BB5F-7C7B-C7D0-BC055610E09B}" dt="2025-09-08T15:26:44.959" v="233" actId="20577"/>
        <pc:sldMkLst>
          <pc:docMk/>
          <pc:sldMk cId="2749850141" sldId="287"/>
        </pc:sldMkLst>
        <pc:spChg chg="mod">
          <ac:chgData name="I OSullivan (Llansannor CiW Primary School)" userId="S::osullivani27@hwbcymru.net::f76b8482-3db9-44dc-abd5-e4f2c6214c85" providerId="AD" clId="Web-{8547D2CE-BB5F-7C7B-C7D0-BC055610E09B}" dt="2025-09-08T15:26:44.959" v="233" actId="20577"/>
          <ac:spMkLst>
            <pc:docMk/>
            <pc:sldMk cId="2749850141" sldId="287"/>
            <ac:spMk id="3" creationId="{C1CCD4A4-6075-2E81-CAE7-5CF85416682C}"/>
          </ac:spMkLst>
        </pc:spChg>
      </pc:sldChg>
      <pc:sldChg chg="modSp">
        <pc:chgData name="I OSullivan (Llansannor CiW Primary School)" userId="S::osullivani27@hwbcymru.net::f76b8482-3db9-44dc-abd5-e4f2c6214c85" providerId="AD" clId="Web-{8547D2CE-BB5F-7C7B-C7D0-BC055610E09B}" dt="2025-09-08T15:22:56.621" v="199"/>
        <pc:sldMkLst>
          <pc:docMk/>
          <pc:sldMk cId="450714060" sldId="313"/>
        </pc:sldMkLst>
        <pc:graphicFrameChg chg="mod modGraphic">
          <ac:chgData name="I OSullivan (Llansannor CiW Primary School)" userId="S::osullivani27@hwbcymru.net::f76b8482-3db9-44dc-abd5-e4f2c6214c85" providerId="AD" clId="Web-{8547D2CE-BB5F-7C7B-C7D0-BC055610E09B}" dt="2025-09-08T15:22:56.621" v="199"/>
          <ac:graphicFrameMkLst>
            <pc:docMk/>
            <pc:sldMk cId="450714060" sldId="313"/>
            <ac:graphicFrameMk id="5" creationId="{C7D3F71C-8CAC-55FC-80C9-82279FEABF9D}"/>
          </ac:graphicFrameMkLst>
        </pc:graphicFrameChg>
      </pc:sldChg>
      <pc:sldChg chg="modSp">
        <pc:chgData name="I OSullivan (Llansannor CiW Primary School)" userId="S::osullivani27@hwbcymru.net::f76b8482-3db9-44dc-abd5-e4f2c6214c85" providerId="AD" clId="Web-{8547D2CE-BB5F-7C7B-C7D0-BC055610E09B}" dt="2025-09-08T15:23:30.092" v="220" actId="20577"/>
        <pc:sldMkLst>
          <pc:docMk/>
          <pc:sldMk cId="471035265" sldId="314"/>
        </pc:sldMkLst>
        <pc:spChg chg="mod">
          <ac:chgData name="I OSullivan (Llansannor CiW Primary School)" userId="S::osullivani27@hwbcymru.net::f76b8482-3db9-44dc-abd5-e4f2c6214c85" providerId="AD" clId="Web-{8547D2CE-BB5F-7C7B-C7D0-BC055610E09B}" dt="2025-09-08T15:23:30.092" v="220" actId="20577"/>
          <ac:spMkLst>
            <pc:docMk/>
            <pc:sldMk cId="471035265" sldId="314"/>
            <ac:spMk id="2" creationId="{C6FDB783-7576-380A-C577-F88E90E7646C}"/>
          </ac:spMkLst>
        </pc:spChg>
      </pc:sldChg>
    </pc:docChg>
  </pc:docChgLst>
  <pc:docChgLst>
    <pc:chgData name="C Fisher (Llansannor CiW Primary School)" userId="eadf4afb-81c2-4d00-81f1-934baea1d1be" providerId="ADAL" clId="{AC134A7A-E9D7-0943-93BA-3C18534DA3A3}"/>
    <pc:docChg chg="custSel addSld delSld modSld sldOrd">
      <pc:chgData name="C Fisher (Llansannor CiW Primary School)" userId="eadf4afb-81c2-4d00-81f1-934baea1d1be" providerId="ADAL" clId="{AC134A7A-E9D7-0943-93BA-3C18534DA3A3}" dt="2023-09-13T09:24:20.597" v="1193" actId="404"/>
      <pc:docMkLst>
        <pc:docMk/>
      </pc:docMkLst>
      <pc:sldChg chg="modSp mod">
        <pc:chgData name="C Fisher (Llansannor CiW Primary School)" userId="eadf4afb-81c2-4d00-81f1-934baea1d1be" providerId="ADAL" clId="{AC134A7A-E9D7-0943-93BA-3C18534DA3A3}" dt="2023-09-13T09:17:03.464" v="1191" actId="13926"/>
        <pc:sldMkLst>
          <pc:docMk/>
          <pc:sldMk cId="2171503025" sldId="262"/>
        </pc:sldMkLst>
      </pc:sldChg>
      <pc:sldChg chg="modSp mod">
        <pc:chgData name="C Fisher (Llansannor CiW Primary School)" userId="eadf4afb-81c2-4d00-81f1-934baea1d1be" providerId="ADAL" clId="{AC134A7A-E9D7-0943-93BA-3C18534DA3A3}" dt="2023-09-10T19:41:15.514" v="158" actId="20577"/>
        <pc:sldMkLst>
          <pc:docMk/>
          <pc:sldMk cId="354357638" sldId="267"/>
        </pc:sldMkLst>
      </pc:sldChg>
      <pc:sldChg chg="modSp mod">
        <pc:chgData name="C Fisher (Llansannor CiW Primary School)" userId="eadf4afb-81c2-4d00-81f1-934baea1d1be" providerId="ADAL" clId="{AC134A7A-E9D7-0943-93BA-3C18534DA3A3}" dt="2023-09-10T19:58:01.816" v="896" actId="20577"/>
        <pc:sldMkLst>
          <pc:docMk/>
          <pc:sldMk cId="786105873" sldId="283"/>
        </pc:sldMkLst>
      </pc:sldChg>
      <pc:sldChg chg="modSp mod">
        <pc:chgData name="C Fisher (Llansannor CiW Primary School)" userId="eadf4afb-81c2-4d00-81f1-934baea1d1be" providerId="ADAL" clId="{AC134A7A-E9D7-0943-93BA-3C18534DA3A3}" dt="2023-09-10T19:42:26.106" v="161" actId="27636"/>
        <pc:sldMkLst>
          <pc:docMk/>
          <pc:sldMk cId="3805582020" sldId="284"/>
        </pc:sldMkLst>
      </pc:sldChg>
      <pc:sldChg chg="modSp mod">
        <pc:chgData name="C Fisher (Llansannor CiW Primary School)" userId="eadf4afb-81c2-4d00-81f1-934baea1d1be" providerId="ADAL" clId="{AC134A7A-E9D7-0943-93BA-3C18534DA3A3}" dt="2023-09-13T09:08:40.703" v="919" actId="1038"/>
        <pc:sldMkLst>
          <pc:docMk/>
          <pc:sldMk cId="3410762535" sldId="286"/>
        </pc:sldMkLst>
      </pc:sldChg>
      <pc:sldChg chg="modSp mod">
        <pc:chgData name="C Fisher (Llansannor CiW Primary School)" userId="eadf4afb-81c2-4d00-81f1-934baea1d1be" providerId="ADAL" clId="{AC134A7A-E9D7-0943-93BA-3C18534DA3A3}" dt="2023-09-13T09:11:28.579" v="969" actId="5793"/>
        <pc:sldMkLst>
          <pc:docMk/>
          <pc:sldMk cId="1104822977" sldId="292"/>
        </pc:sldMkLst>
      </pc:sldChg>
      <pc:sldChg chg="modSp mod ord">
        <pc:chgData name="C Fisher (Llansannor CiW Primary School)" userId="eadf4afb-81c2-4d00-81f1-934baea1d1be" providerId="ADAL" clId="{AC134A7A-E9D7-0943-93BA-3C18534DA3A3}" dt="2023-09-13T09:16:43.299" v="1190" actId="1076"/>
        <pc:sldMkLst>
          <pc:docMk/>
          <pc:sldMk cId="2144011813" sldId="293"/>
        </pc:sldMkLst>
      </pc:sldChg>
      <pc:sldChg chg="modSp mod">
        <pc:chgData name="C Fisher (Llansannor CiW Primary School)" userId="eadf4afb-81c2-4d00-81f1-934baea1d1be" providerId="ADAL" clId="{AC134A7A-E9D7-0943-93BA-3C18534DA3A3}" dt="2023-09-13T09:13:52.393" v="1176" actId="20577"/>
        <pc:sldMkLst>
          <pc:docMk/>
          <pc:sldMk cId="1715937054" sldId="294"/>
        </pc:sldMkLst>
      </pc:sldChg>
      <pc:sldChg chg="modSp mod">
        <pc:chgData name="C Fisher (Llansannor CiW Primary School)" userId="eadf4afb-81c2-4d00-81f1-934baea1d1be" providerId="ADAL" clId="{AC134A7A-E9D7-0943-93BA-3C18534DA3A3}" dt="2023-09-10T19:54:29.474" v="623" actId="20577"/>
        <pc:sldMkLst>
          <pc:docMk/>
          <pc:sldMk cId="579205952" sldId="295"/>
        </pc:sldMkLst>
      </pc:sldChg>
      <pc:sldChg chg="delSp modSp add mod setBg delDesignElem">
        <pc:chgData name="C Fisher (Llansannor CiW Primary School)" userId="eadf4afb-81c2-4d00-81f1-934baea1d1be" providerId="ADAL" clId="{AC134A7A-E9D7-0943-93BA-3C18534DA3A3}" dt="2023-09-10T19:42:38.259" v="172" actId="13926"/>
        <pc:sldMkLst>
          <pc:docMk/>
          <pc:sldMk cId="3856561224" sldId="300"/>
        </pc:sldMkLst>
      </pc:sldChg>
      <pc:sldChg chg="addSp delSp add del setBg delDesignElem">
        <pc:chgData name="C Fisher (Llansannor CiW Primary School)" userId="eadf4afb-81c2-4d00-81f1-934baea1d1be" providerId="ADAL" clId="{AC134A7A-E9D7-0943-93BA-3C18534DA3A3}" dt="2023-09-10T19:44:47.952" v="361"/>
        <pc:sldMkLst>
          <pc:docMk/>
          <pc:sldMk cId="141696088" sldId="301"/>
        </pc:sldMkLst>
      </pc:sldChg>
      <pc:sldChg chg="modSp add mod ord">
        <pc:chgData name="C Fisher (Llansannor CiW Primary School)" userId="eadf4afb-81c2-4d00-81f1-934baea1d1be" providerId="ADAL" clId="{AC134A7A-E9D7-0943-93BA-3C18534DA3A3}" dt="2023-09-13T09:15:16.841" v="1179" actId="20578"/>
        <pc:sldMkLst>
          <pc:docMk/>
          <pc:sldMk cId="1951545894" sldId="301"/>
        </pc:sldMkLst>
      </pc:sldChg>
      <pc:sldChg chg="modSp mod ord">
        <pc:chgData name="C Fisher (Llansannor CiW Primary School)" userId="eadf4afb-81c2-4d00-81f1-934baea1d1be" providerId="ADAL" clId="{AC134A7A-E9D7-0943-93BA-3C18534DA3A3}" dt="2023-09-13T09:24:20.597" v="1193" actId="404"/>
        <pc:sldMkLst>
          <pc:docMk/>
          <pc:sldMk cId="1801960076" sldId="303"/>
        </pc:sldMkLst>
      </pc:sldChg>
      <pc:sldChg chg="delSp add del setBg delDesignElem">
        <pc:chgData name="C Fisher (Llansannor CiW Primary School)" userId="eadf4afb-81c2-4d00-81f1-934baea1d1be" providerId="ADAL" clId="{AC134A7A-E9D7-0943-93BA-3C18534DA3A3}" dt="2023-09-13T09:15:42.593" v="1183" actId="2696"/>
        <pc:sldMkLst>
          <pc:docMk/>
          <pc:sldMk cId="930843508" sldId="304"/>
        </pc:sldMkLst>
      </pc:sldChg>
      <pc:sldChg chg="addSp delSp add del setBg delDesignElem">
        <pc:chgData name="C Fisher (Llansannor CiW Primary School)" userId="eadf4afb-81c2-4d00-81f1-934baea1d1be" providerId="ADAL" clId="{AC134A7A-E9D7-0943-93BA-3C18534DA3A3}" dt="2023-09-13T09:15:50.847" v="1186"/>
        <pc:sldMkLst>
          <pc:docMk/>
          <pc:sldMk cId="1611339922" sldId="304"/>
        </pc:sldMkLst>
      </pc:sldChg>
    </pc:docChg>
  </pc:docChgLst>
  <pc:docChgLst>
    <pc:chgData name="K Miller (Llansannor CiW Primary School)" userId="S::dicomidisk@hwbcymru.net::d05fc164-ffab-45b8-9a40-1d481345707c" providerId="AD" clId="Web-{4F05734F-1AA6-4677-8A2D-F728124EEC45}"/>
    <pc:docChg chg="addSld modSld">
      <pc:chgData name="K Miller (Llansannor CiW Primary School)" userId="S::dicomidisk@hwbcymru.net::d05fc164-ffab-45b8-9a40-1d481345707c" providerId="AD" clId="Web-{4F05734F-1AA6-4677-8A2D-F728124EEC45}" dt="2023-09-12T14:35:45.756" v="187"/>
      <pc:docMkLst>
        <pc:docMk/>
      </pc:docMkLst>
      <pc:sldChg chg="modSp">
        <pc:chgData name="K Miller (Llansannor CiW Primary School)" userId="S::dicomidisk@hwbcymru.net::d05fc164-ffab-45b8-9a40-1d481345707c" providerId="AD" clId="Web-{4F05734F-1AA6-4677-8A2D-F728124EEC45}" dt="2023-09-12T14:30:13" v="64" actId="20577"/>
        <pc:sldMkLst>
          <pc:docMk/>
          <pc:sldMk cId="3856561224" sldId="300"/>
        </pc:sldMkLst>
      </pc:sldChg>
      <pc:sldChg chg="modSp">
        <pc:chgData name="K Miller (Llansannor CiW Primary School)" userId="S::dicomidisk@hwbcymru.net::d05fc164-ffab-45b8-9a40-1d481345707c" providerId="AD" clId="Web-{4F05734F-1AA6-4677-8A2D-F728124EEC45}" dt="2023-09-12T14:35:02.567" v="178" actId="20577"/>
        <pc:sldMkLst>
          <pc:docMk/>
          <pc:sldMk cId="1951545894" sldId="301"/>
        </pc:sldMkLst>
      </pc:sldChg>
      <pc:sldChg chg="delSp modSp add replId">
        <pc:chgData name="K Miller (Llansannor CiW Primary School)" userId="S::dicomidisk@hwbcymru.net::d05fc164-ffab-45b8-9a40-1d481345707c" providerId="AD" clId="Web-{4F05734F-1AA6-4677-8A2D-F728124EEC45}" dt="2023-09-12T14:35:45.756" v="187"/>
        <pc:sldMkLst>
          <pc:docMk/>
          <pc:sldMk cId="4209415920" sldId="302"/>
        </pc:sldMkLst>
      </pc:sldChg>
    </pc:docChg>
  </pc:docChgLst>
  <pc:docChgLst>
    <pc:chgData name="B Bevan (Llansannor CiW Primary School)" userId="S::bevanb3@hwbcymru.net::8563ab44-3948-4d3b-908a-1c48f8fcaef0" providerId="AD" clId="Web-{E5CE55D2-B8E3-EB97-86C4-31821EA2C66C}"/>
    <pc:docChg chg="modSld">
      <pc:chgData name="B Bevan (Llansannor CiW Primary School)" userId="S::bevanb3@hwbcymru.net::8563ab44-3948-4d3b-908a-1c48f8fcaef0" providerId="AD" clId="Web-{E5CE55D2-B8E3-EB97-86C4-31821EA2C66C}" dt="2025-09-03T13:21:50" v="415" actId="20577"/>
      <pc:docMkLst>
        <pc:docMk/>
      </pc:docMkLst>
      <pc:sldChg chg="modSp">
        <pc:chgData name="B Bevan (Llansannor CiW Primary School)" userId="S::bevanb3@hwbcymru.net::8563ab44-3948-4d3b-908a-1c48f8fcaef0" providerId="AD" clId="Web-{E5CE55D2-B8E3-EB97-86C4-31821EA2C66C}" dt="2025-09-03T13:20:56.117" v="413" actId="20577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20:56.117" v="413" actId="20577"/>
          <ac:spMkLst>
            <pc:docMk/>
            <pc:sldMk cId="786838771" sldId="290"/>
            <ac:spMk id="3" creationId="{19F9C753-498E-C131-C113-3E4B12A48912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21:50" v="415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21:50" v="415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3:10.388" v="323" actId="20577"/>
        <pc:sldMkLst>
          <pc:docMk/>
          <pc:sldMk cId="267548333" sldId="306"/>
        </pc:sldMkLst>
        <pc:graphicFrameChg chg="modGraphic">
          <ac:chgData name="B Bevan (Llansannor CiW Primary School)" userId="S::bevanb3@hwbcymru.net::8563ab44-3948-4d3b-908a-1c48f8fcaef0" providerId="AD" clId="Web-{E5CE55D2-B8E3-EB97-86C4-31821EA2C66C}" dt="2025-09-03T13:13:10.388" v="323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modSp">
        <pc:chgData name="B Bevan (Llansannor CiW Primary School)" userId="S::bevanb3@hwbcymru.net::8563ab44-3948-4d3b-908a-1c48f8fcaef0" providerId="AD" clId="Web-{E5CE55D2-B8E3-EB97-86C4-31821EA2C66C}" dt="2025-09-03T13:07:50.277" v="49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06:40.917" v="4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E5CE55D2-B8E3-EB97-86C4-31821EA2C66C}" dt="2025-09-03T13:07:50.277" v="49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E5CE55D2-B8E3-EB97-86C4-31821EA2C66C}" dt="2025-09-03T13:20:11.561" v="399" actId="1076"/>
        <pc:sldMkLst>
          <pc:docMk/>
          <pc:sldMk cId="857830329" sldId="311"/>
        </pc:sldMkLst>
      </pc:sldChg>
      <pc:sldChg chg="addSp delSp modSp">
        <pc:chgData name="B Bevan (Llansannor CiW Primary School)" userId="S::bevanb3@hwbcymru.net::8563ab44-3948-4d3b-908a-1c48f8fcaef0" providerId="AD" clId="Web-{E5CE55D2-B8E3-EB97-86C4-31821EA2C66C}" dt="2025-09-03T13:15:08.029" v="341" actId="1076"/>
        <pc:sldMkLst>
          <pc:docMk/>
          <pc:sldMk cId="3693666810" sldId="312"/>
        </pc:sldMkLst>
        <pc:spChg chg="add mod">
          <ac:chgData name="B Bevan (Llansannor CiW Primary School)" userId="S::bevanb3@hwbcymru.net::8563ab44-3948-4d3b-908a-1c48f8fcaef0" providerId="AD" clId="Web-{E5CE55D2-B8E3-EB97-86C4-31821EA2C66C}" dt="2025-09-03T13:15:08.029" v="341" actId="1076"/>
          <ac:spMkLst>
            <pc:docMk/>
            <pc:sldMk cId="3693666810" sldId="312"/>
            <ac:spMk id="9" creationId="{590D66D3-8D22-4146-130B-4A427237C624}"/>
          </ac:spMkLst>
        </pc:spChg>
        <pc:picChg chg="add mod">
          <ac:chgData name="B Bevan (Llansannor CiW Primary School)" userId="S::bevanb3@hwbcymru.net::8563ab44-3948-4d3b-908a-1c48f8fcaef0" providerId="AD" clId="Web-{E5CE55D2-B8E3-EB97-86C4-31821EA2C66C}" dt="2025-09-03T13:15:01.919" v="340" actId="1076"/>
          <ac:picMkLst>
            <pc:docMk/>
            <pc:sldMk cId="3693666810" sldId="312"/>
            <ac:picMk id="8" creationId="{8058C229-8ED3-1B36-98B4-CD4CB11E67AE}"/>
          </ac:picMkLst>
        </pc:picChg>
      </pc:sldChg>
      <pc:sldChg chg="modSp">
        <pc:chgData name="B Bevan (Llansannor CiW Primary School)" userId="S::bevanb3@hwbcymru.net::8563ab44-3948-4d3b-908a-1c48f8fcaef0" providerId="AD" clId="Web-{E5CE55D2-B8E3-EB97-86C4-31821EA2C66C}" dt="2025-09-03T13:15:18.904" v="343" actId="20577"/>
        <pc:sldMkLst>
          <pc:docMk/>
          <pc:sldMk cId="450714060" sldId="313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15:18.904" v="343" actId="20577"/>
          <ac:spMkLst>
            <pc:docMk/>
            <pc:sldMk cId="450714060" sldId="313"/>
            <ac:spMk id="11" creationId="{106D374C-67DF-B329-6145-F810B0399E99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7:20.982" v="351" actId="20577"/>
        <pc:sldMkLst>
          <pc:docMk/>
          <pc:sldMk cId="471035265" sldId="314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17:20.982" v="351" actId="20577"/>
          <ac:spMkLst>
            <pc:docMk/>
            <pc:sldMk cId="471035265" sldId="314"/>
            <ac:spMk id="2" creationId="{C6FDB783-7576-380A-C577-F88E90E7646C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1:32.465" v="296"/>
        <pc:sldMkLst>
          <pc:docMk/>
          <pc:sldMk cId="2413891459" sldId="315"/>
        </pc:sldMkLst>
        <pc:graphicFrameChg chg="mod modGraphic">
          <ac:chgData name="B Bevan (Llansannor CiW Primary School)" userId="S::bevanb3@hwbcymru.net::8563ab44-3948-4d3b-908a-1c48f8fcaef0" providerId="AD" clId="Web-{E5CE55D2-B8E3-EB97-86C4-31821EA2C66C}" dt="2025-09-03T13:11:32.465" v="296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B Bevan (Llansannor CiW Primary School)" userId="S::bevanb3@hwbcymru.net::8563ab44-3948-4d3b-908a-1c48f8fcaef0" providerId="AD" clId="Web-{B1B58493-73C1-4AFD-A3CC-2C7EAA32CFED}"/>
    <pc:docChg chg="addSld delSld modSld">
      <pc:chgData name="B Bevan (Llansannor CiW Primary School)" userId="S::bevanb3@hwbcymru.net::8563ab44-3948-4d3b-908a-1c48f8fcaef0" providerId="AD" clId="Web-{B1B58493-73C1-4AFD-A3CC-2C7EAA32CFED}" dt="2023-09-06T21:00:21.274" v="1072" actId="14100"/>
      <pc:docMkLst>
        <pc:docMk/>
      </pc:docMkLst>
      <pc:sldChg chg="addSp delSp modSp mod setBg addAnim delAnim">
        <pc:chgData name="B Bevan (Llansannor CiW Primary School)" userId="S::bevanb3@hwbcymru.net::8563ab44-3948-4d3b-908a-1c48f8fcaef0" providerId="AD" clId="Web-{B1B58493-73C1-4AFD-A3CC-2C7EAA32CFED}" dt="2023-09-06T20:23:28.152" v="221" actId="20577"/>
        <pc:sldMkLst>
          <pc:docMk/>
          <pc:sldMk cId="4097101563" sldId="256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58:45.989" v="1030" actId="20577"/>
        <pc:sldMkLst>
          <pc:docMk/>
          <pc:sldMk cId="2171503025" sldId="262"/>
        </pc:sldMkLst>
      </pc:sldChg>
      <pc:sldChg chg="addSp delSp modSp mod setBg">
        <pc:chgData name="B Bevan (Llansannor CiW Primary School)" userId="S::bevanb3@hwbcymru.net::8563ab44-3948-4d3b-908a-1c48f8fcaef0" providerId="AD" clId="Web-{B1B58493-73C1-4AFD-A3CC-2C7EAA32CFED}" dt="2023-09-06T20:23:40.872" v="223" actId="20577"/>
        <pc:sldMkLst>
          <pc:docMk/>
          <pc:sldMk cId="354357638" sldId="267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1:33.867" v="192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55:35.670" v="987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26:06.721" v="256" actId="20577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21:01.944" v="184" actId="1076"/>
        <pc:sldMkLst>
          <pc:docMk/>
          <pc:sldMk cId="701274124" sldId="273"/>
        </pc:sldMkLst>
      </pc:sldChg>
      <pc:sldChg chg="addSp delSp modSp del mod setBg">
        <pc:chgData name="B Bevan (Llansannor CiW Primary School)" userId="S::bevanb3@hwbcymru.net::8563ab44-3948-4d3b-908a-1c48f8fcaef0" providerId="AD" clId="Web-{B1B58493-73C1-4AFD-A3CC-2C7EAA32CFED}" dt="2023-09-06T20:25:48.001" v="253"/>
        <pc:sldMkLst>
          <pc:docMk/>
          <pc:sldMk cId="1259254235" sldId="274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3:15.293" v="219"/>
        <pc:sldMkLst>
          <pc:docMk/>
          <pc:sldMk cId="1413541855" sldId="275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4:05.995" v="901" actId="20577"/>
        <pc:sldMkLst>
          <pc:docMk/>
          <pc:sldMk cId="3083675268" sldId="278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3:40.884" v="898" actId="20577"/>
        <pc:sldMkLst>
          <pc:docMk/>
          <pc:sldMk cId="725864119" sldId="282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25:41.548" v="252" actId="1076"/>
        <pc:sldMkLst>
          <pc:docMk/>
          <pc:sldMk cId="3805582020" sldId="284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09:54.808" v="98" actId="20577"/>
        <pc:sldMkLst>
          <pc:docMk/>
          <pc:sldMk cId="3901686027" sldId="285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29:25.478" v="389" actId="1076"/>
        <pc:sldMkLst>
          <pc:docMk/>
          <pc:sldMk cId="3410762535" sldId="286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49:56.359" v="786" actId="14100"/>
        <pc:sldMkLst>
          <pc:docMk/>
          <pc:sldMk cId="2749850141" sldId="287"/>
        </pc:sldMkLst>
      </pc:sldChg>
      <pc:sldChg chg="delSp modSp">
        <pc:chgData name="B Bevan (Llansannor CiW Primary School)" userId="S::bevanb3@hwbcymru.net::8563ab44-3948-4d3b-908a-1c48f8fcaef0" providerId="AD" clId="Web-{B1B58493-73C1-4AFD-A3CC-2C7EAA32CFED}" dt="2023-09-06T20:08:31.008" v="79" actId="14100"/>
        <pc:sldMkLst>
          <pc:docMk/>
          <pc:sldMk cId="1762171141" sldId="289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3:16.196" v="893" actId="20577"/>
        <pc:sldMkLst>
          <pc:docMk/>
          <pc:sldMk cId="786838771" sldId="290"/>
        </pc:sldMkLst>
      </pc:sldChg>
      <pc:sldChg chg="addSp modSp mod setBg addAnim">
        <pc:chgData name="B Bevan (Llansannor CiW Primary School)" userId="S::bevanb3@hwbcymru.net::8563ab44-3948-4d3b-908a-1c48f8fcaef0" providerId="AD" clId="Web-{B1B58493-73C1-4AFD-A3CC-2C7EAA32CFED}" dt="2023-09-06T20:09:09.275" v="88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56:22.875" v="996" actId="20577"/>
        <pc:sldMkLst>
          <pc:docMk/>
          <pc:sldMk cId="2144011813" sldId="293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7:44.487" v="1023" actId="20577"/>
        <pc:sldMkLst>
          <pc:docMk/>
          <pc:sldMk cId="1715937054" sldId="294"/>
        </pc:sldMkLst>
      </pc:sldChg>
      <pc:sldChg chg="addSp modSp">
        <pc:chgData name="B Bevan (Llansannor CiW Primary School)" userId="S::bevanb3@hwbcymru.net::8563ab44-3948-4d3b-908a-1c48f8fcaef0" providerId="AD" clId="Web-{B1B58493-73C1-4AFD-A3CC-2C7EAA32CFED}" dt="2023-09-06T20:57:47.675" v="1024" actId="20577"/>
        <pc:sldMkLst>
          <pc:docMk/>
          <pc:sldMk cId="579205952" sldId="295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1:00:21.274" v="1072" actId="14100"/>
        <pc:sldMkLst>
          <pc:docMk/>
          <pc:sldMk cId="566617893" sldId="296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3:08.574" v="218" actId="20577"/>
        <pc:sldMkLst>
          <pc:docMk/>
          <pc:sldMk cId="721710615" sldId="297"/>
        </pc:sldMkLst>
      </pc:sldChg>
      <pc:sldChg chg="modSp add replId">
        <pc:chgData name="B Bevan (Llansannor CiW Primary School)" userId="S::bevanb3@hwbcymru.net::8563ab44-3948-4d3b-908a-1c48f8fcaef0" providerId="AD" clId="Web-{B1B58493-73C1-4AFD-A3CC-2C7EAA32CFED}" dt="2023-09-06T20:41:55.653" v="665"/>
        <pc:sldMkLst>
          <pc:docMk/>
          <pc:sldMk cId="535445340" sldId="298"/>
        </pc:sldMkLst>
      </pc:sldChg>
      <pc:sldChg chg="addSp delSp modSp add replId">
        <pc:chgData name="B Bevan (Llansannor CiW Primary School)" userId="S::bevanb3@hwbcymru.net::8563ab44-3948-4d3b-908a-1c48f8fcaef0" providerId="AD" clId="Web-{B1B58493-73C1-4AFD-A3CC-2C7EAA32CFED}" dt="2023-09-06T20:38:55.065" v="397" actId="1076"/>
        <pc:sldMkLst>
          <pc:docMk/>
          <pc:sldMk cId="3767287675" sldId="299"/>
        </pc:sldMkLst>
      </pc:sldChg>
    </pc:docChg>
  </pc:docChgLst>
  <pc:docChgLst>
    <pc:chgData name="B Bevan (Llansannor CiW Primary School)" userId="S::bevanb3@hwbcymru.net::8563ab44-3948-4d3b-908a-1c48f8fcaef0" providerId="AD" clId="Web-{3EC804AD-A5D8-8C8B-EA8B-15D4D07589B6}"/>
    <pc:docChg chg="modSld">
      <pc:chgData name="B Bevan (Llansannor CiW Primary School)" userId="S::bevanb3@hwbcymru.net::8563ab44-3948-4d3b-908a-1c48f8fcaef0" providerId="AD" clId="Web-{3EC804AD-A5D8-8C8B-EA8B-15D4D07589B6}" dt="2025-09-03T13:56:44.485" v="327" actId="20577"/>
      <pc:docMkLst>
        <pc:docMk/>
      </pc:docMkLst>
      <pc:sldChg chg="modSp">
        <pc:chgData name="B Bevan (Llansannor CiW Primary School)" userId="S::bevanb3@hwbcymru.net::8563ab44-3948-4d3b-908a-1c48f8fcaef0" providerId="AD" clId="Web-{3EC804AD-A5D8-8C8B-EA8B-15D4D07589B6}" dt="2025-09-03T13:56:44.485" v="327" actId="20577"/>
        <pc:sldMkLst>
          <pc:docMk/>
          <pc:sldMk cId="267548333" sldId="306"/>
        </pc:sldMkLst>
        <pc:graphicFrameChg chg="modGraphic">
          <ac:chgData name="B Bevan (Llansannor CiW Primary School)" userId="S::bevanb3@hwbcymru.net::8563ab44-3948-4d3b-908a-1c48f8fcaef0" providerId="AD" clId="Web-{3EC804AD-A5D8-8C8B-EA8B-15D4D07589B6}" dt="2025-09-03T13:56:44.485" v="327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modSp">
        <pc:chgData name="B Bevan (Llansannor CiW Primary School)" userId="S::bevanb3@hwbcymru.net::8563ab44-3948-4d3b-908a-1c48f8fcaef0" providerId="AD" clId="Web-{3EC804AD-A5D8-8C8B-EA8B-15D4D07589B6}" dt="2025-09-03T13:24:26.684" v="94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3EC804AD-A5D8-8C8B-EA8B-15D4D07589B6}" dt="2025-09-03T13:23:21.308" v="2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3EC804AD-A5D8-8C8B-EA8B-15D4D07589B6}" dt="2025-09-03T13:24:26.684" v="94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3EC804AD-A5D8-8C8B-EA8B-15D4D07589B6}" dt="2025-09-03T13:55:05.005" v="306" actId="14100"/>
        <pc:sldMkLst>
          <pc:docMk/>
          <pc:sldMk cId="3693666810" sldId="312"/>
        </pc:sldMkLst>
        <pc:spChg chg="mod">
          <ac:chgData name="B Bevan (Llansannor CiW Primary School)" userId="S::bevanb3@hwbcymru.net::8563ab44-3948-4d3b-908a-1c48f8fcaef0" providerId="AD" clId="Web-{3EC804AD-A5D8-8C8B-EA8B-15D4D07589B6}" dt="2025-09-03T13:54:47.684" v="303" actId="1076"/>
          <ac:spMkLst>
            <pc:docMk/>
            <pc:sldMk cId="3693666810" sldId="312"/>
            <ac:spMk id="9" creationId="{590D66D3-8D22-4146-130B-4A427237C624}"/>
          </ac:spMkLst>
        </pc:spChg>
        <pc:picChg chg="mod ord">
          <ac:chgData name="B Bevan (Llansannor CiW Primary School)" userId="S::bevanb3@hwbcymru.net::8563ab44-3948-4d3b-908a-1c48f8fcaef0" providerId="AD" clId="Web-{3EC804AD-A5D8-8C8B-EA8B-15D4D07589B6}" dt="2025-09-03T13:55:05.005" v="306" actId="14100"/>
          <ac:picMkLst>
            <pc:docMk/>
            <pc:sldMk cId="3693666810" sldId="312"/>
            <ac:picMk id="8" creationId="{8058C229-8ED3-1B36-98B4-CD4CB11E67AE}"/>
          </ac:picMkLst>
        </pc:picChg>
      </pc:sldChg>
      <pc:sldChg chg="modSp">
        <pc:chgData name="B Bevan (Llansannor CiW Primary School)" userId="S::bevanb3@hwbcymru.net::8563ab44-3948-4d3b-908a-1c48f8fcaef0" providerId="AD" clId="Web-{3EC804AD-A5D8-8C8B-EA8B-15D4D07589B6}" dt="2025-09-03T13:26:34.203" v="296"/>
        <pc:sldMkLst>
          <pc:docMk/>
          <pc:sldMk cId="2413891459" sldId="315"/>
        </pc:sldMkLst>
        <pc:graphicFrameChg chg="mod modGraphic">
          <ac:chgData name="B Bevan (Llansannor CiW Primary School)" userId="S::bevanb3@hwbcymru.net::8563ab44-3948-4d3b-908a-1c48f8fcaef0" providerId="AD" clId="Web-{3EC804AD-A5D8-8C8B-EA8B-15D4D07589B6}" dt="2025-09-03T13:26:34.203" v="296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B Bevan (Llansannor CiW Primary School)" userId="S::bevanb3@hwbcymru.net::8563ab44-3948-4d3b-908a-1c48f8fcaef0" providerId="AD" clId="Web-{8EC37992-FEE5-C456-A3AA-7FC60827B3B6}"/>
    <pc:docChg chg="modSld">
      <pc:chgData name="B Bevan (Llansannor CiW Primary School)" userId="S::bevanb3@hwbcymru.net::8563ab44-3948-4d3b-908a-1c48f8fcaef0" providerId="AD" clId="Web-{8EC37992-FEE5-C456-A3AA-7FC60827B3B6}" dt="2025-09-04T20:04:04.684" v="0" actId="20577"/>
      <pc:docMkLst>
        <pc:docMk/>
      </pc:docMkLst>
      <pc:sldChg chg="modSp">
        <pc:chgData name="B Bevan (Llansannor CiW Primary School)" userId="S::bevanb3@hwbcymru.net::8563ab44-3948-4d3b-908a-1c48f8fcaef0" providerId="AD" clId="Web-{8EC37992-FEE5-C456-A3AA-7FC60827B3B6}" dt="2025-09-04T20:04:04.684" v="0" actId="20577"/>
        <pc:sldMkLst>
          <pc:docMk/>
          <pc:sldMk cId="3693666810" sldId="312"/>
        </pc:sldMkLst>
        <pc:spChg chg="mod">
          <ac:chgData name="B Bevan (Llansannor CiW Primary School)" userId="S::bevanb3@hwbcymru.net::8563ab44-3948-4d3b-908a-1c48f8fcaef0" providerId="AD" clId="Web-{8EC37992-FEE5-C456-A3AA-7FC60827B3B6}" dt="2025-09-04T20:04:04.684" v="0" actId="20577"/>
          <ac:spMkLst>
            <pc:docMk/>
            <pc:sldMk cId="3693666810" sldId="312"/>
            <ac:spMk id="47" creationId="{E611D0DF-20D9-9956-086E-E45C5BDE6DD8}"/>
          </ac:spMkLst>
        </pc:spChg>
      </pc:sldChg>
    </pc:docChg>
  </pc:docChgLst>
  <pc:docChgLst>
    <pc:chgData name="K Miller (Llansannor CiW Primary School)" userId="S::dicomidisk@hwbcymru.net::d05fc164-ffab-45b8-9a40-1d481345707c" providerId="AD" clId="Web-{9910BDE3-5ACC-AAC2-EBD9-B0FEA478A65A}"/>
    <pc:docChg chg="modSld">
      <pc:chgData name="K Miller (Llansannor CiW Primary School)" userId="S::dicomidisk@hwbcymru.net::d05fc164-ffab-45b8-9a40-1d481345707c" providerId="AD" clId="Web-{9910BDE3-5ACC-AAC2-EBD9-B0FEA478A65A}" dt="2025-09-05T15:14:53.069" v="71"/>
      <pc:docMkLst>
        <pc:docMk/>
      </pc:docMkLst>
      <pc:sldChg chg="modSp">
        <pc:chgData name="K Miller (Llansannor CiW Primary School)" userId="S::dicomidisk@hwbcymru.net::d05fc164-ffab-45b8-9a40-1d481345707c" providerId="AD" clId="Web-{9910BDE3-5ACC-AAC2-EBD9-B0FEA478A65A}" dt="2025-09-05T15:13:54.034" v="70" actId="14100"/>
        <pc:sldMkLst>
          <pc:docMk/>
          <pc:sldMk cId="267548333" sldId="306"/>
        </pc:sldMkLst>
        <pc:graphicFrameChg chg="mod modGraphic">
          <ac:chgData name="K Miller (Llansannor CiW Primary School)" userId="S::dicomidisk@hwbcymru.net::d05fc164-ffab-45b8-9a40-1d481345707c" providerId="AD" clId="Web-{9910BDE3-5ACC-AAC2-EBD9-B0FEA478A65A}" dt="2025-09-05T15:13:54.034" v="70" actId="14100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delSp modSp">
        <pc:chgData name="K Miller (Llansannor CiW Primary School)" userId="S::dicomidisk@hwbcymru.net::d05fc164-ffab-45b8-9a40-1d481345707c" providerId="AD" clId="Web-{9910BDE3-5ACC-AAC2-EBD9-B0FEA478A65A}" dt="2025-09-05T15:14:53.069" v="71"/>
        <pc:sldMkLst>
          <pc:docMk/>
          <pc:sldMk cId="2006211191" sldId="308"/>
        </pc:sldMkLst>
        <pc:spChg chg="mod">
          <ac:chgData name="K Miller (Llansannor CiW Primary School)" userId="S::dicomidisk@hwbcymru.net::d05fc164-ffab-45b8-9a40-1d481345707c" providerId="AD" clId="Web-{9910BDE3-5ACC-AAC2-EBD9-B0FEA478A65A}" dt="2025-09-05T15:10:12.382" v="2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modSp">
        <pc:chgData name="K Miller (Llansannor CiW Primary School)" userId="S::dicomidisk@hwbcymru.net::d05fc164-ffab-45b8-9a40-1d481345707c" providerId="AD" clId="Web-{9910BDE3-5ACC-AAC2-EBD9-B0FEA478A65A}" dt="2025-09-05T15:12:08.695" v="46" actId="20577"/>
        <pc:sldMkLst>
          <pc:docMk/>
          <pc:sldMk cId="471035265" sldId="314"/>
        </pc:sldMkLst>
        <pc:spChg chg="mod">
          <ac:chgData name="K Miller (Llansannor CiW Primary School)" userId="S::dicomidisk@hwbcymru.net::d05fc164-ffab-45b8-9a40-1d481345707c" providerId="AD" clId="Web-{9910BDE3-5ACC-AAC2-EBD9-B0FEA478A65A}" dt="2025-09-05T15:12:08.695" v="46" actId="20577"/>
          <ac:spMkLst>
            <pc:docMk/>
            <pc:sldMk cId="471035265" sldId="314"/>
            <ac:spMk id="2" creationId="{C6FDB783-7576-380A-C577-F88E90E7646C}"/>
          </ac:spMkLst>
        </pc:spChg>
      </pc:sldChg>
    </pc:docChg>
  </pc:docChgLst>
  <pc:docChgLst>
    <pc:chgData name="K Miller (Llansannor CiW Primary School)" userId="S::dicomidisk@hwbcymru.net::d05fc164-ffab-45b8-9a40-1d481345707c" providerId="AD" clId="Web-{C99D0F05-03B7-FF19-4DCD-2FDD8A92AA2C}"/>
    <pc:docChg chg="addSld modSld sldOrd">
      <pc:chgData name="K Miller (Llansannor CiW Primary School)" userId="S::dicomidisk@hwbcymru.net::d05fc164-ffab-45b8-9a40-1d481345707c" providerId="AD" clId="Web-{C99D0F05-03B7-FF19-4DCD-2FDD8A92AA2C}" dt="2023-09-13T09:23:06.959" v="92"/>
      <pc:docMkLst>
        <pc:docMk/>
      </pc:docMkLst>
      <pc:sldChg chg="ord">
        <pc:chgData name="K Miller (Llansannor CiW Primary School)" userId="S::dicomidisk@hwbcymru.net::d05fc164-ffab-45b8-9a40-1d481345707c" providerId="AD" clId="Web-{C99D0F05-03B7-FF19-4DCD-2FDD8A92AA2C}" dt="2023-09-13T09:23:06.959" v="92"/>
        <pc:sldMkLst>
          <pc:docMk/>
          <pc:sldMk cId="4209415920" sldId="302"/>
        </pc:sldMkLst>
      </pc:sldChg>
      <pc:sldChg chg="modSp add replId">
        <pc:chgData name="K Miller (Llansannor CiW Primary School)" userId="S::dicomidisk@hwbcymru.net::d05fc164-ffab-45b8-9a40-1d481345707c" providerId="AD" clId="Web-{C99D0F05-03B7-FF19-4DCD-2FDD8A92AA2C}" dt="2023-09-13T09:21:08.862" v="48" actId="20577"/>
        <pc:sldMkLst>
          <pc:docMk/>
          <pc:sldMk cId="1801960076" sldId="303"/>
        </pc:sldMkLst>
      </pc:sldChg>
      <pc:sldChg chg="modSp add replId">
        <pc:chgData name="K Miller (Llansannor CiW Primary School)" userId="S::dicomidisk@hwbcymru.net::d05fc164-ffab-45b8-9a40-1d481345707c" providerId="AD" clId="Web-{C99D0F05-03B7-FF19-4DCD-2FDD8A92AA2C}" dt="2023-09-13T09:22:54.490" v="90" actId="20577"/>
        <pc:sldMkLst>
          <pc:docMk/>
          <pc:sldMk cId="3514088192" sldId="304"/>
        </pc:sldMkLst>
      </pc:sldChg>
    </pc:docChg>
  </pc:docChgLst>
  <pc:docChgLst>
    <pc:chgData name="J Goldsworthy (Llansannor CiW Primary School)" userId="S::goldsworthyj13@hwbcymru.net::95a0825b-23e2-48ff-ac36-39f6abf0c593" providerId="AD" clId="Web-{87BD4194-4C3A-FC57-9287-514EE05B94DA}"/>
    <pc:docChg chg="addSld modSld">
      <pc:chgData name="J Goldsworthy (Llansannor CiW Primary School)" userId="S::goldsworthyj13@hwbcymru.net::95a0825b-23e2-48ff-ac36-39f6abf0c593" providerId="AD" clId="Web-{87BD4194-4C3A-FC57-9287-514EE05B94DA}" dt="2024-09-05T11:00:00.179" v="218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87BD4194-4C3A-FC57-9287-514EE05B94DA}" dt="2024-09-05T11:00:00.179" v="218" actId="20577"/>
        <pc:sldMkLst>
          <pc:docMk/>
          <pc:sldMk cId="2733705513" sldId="305"/>
        </pc:sldMkLst>
      </pc:sldChg>
      <pc:sldChg chg="modSp add replId">
        <pc:chgData name="J Goldsworthy (Llansannor CiW Primary School)" userId="S::goldsworthyj13@hwbcymru.net::95a0825b-23e2-48ff-ac36-39f6abf0c593" providerId="AD" clId="Web-{87BD4194-4C3A-FC57-9287-514EE05B94DA}" dt="2024-09-05T10:57:28.392" v="187" actId="20577"/>
        <pc:sldMkLst>
          <pc:docMk/>
          <pc:sldMk cId="2006211191" sldId="308"/>
        </pc:sldMkLst>
      </pc:sldChg>
    </pc:docChg>
  </pc:docChgLst>
  <pc:docChgLst>
    <pc:chgData name="K Miller (Llansannor CiW Primary School)" userId="S::dicomidisk@hwbcymru.net::d05fc164-ffab-45b8-9a40-1d481345707c" providerId="AD" clId="Web-{E9E4B7D5-7F09-0DF0-1E24-7108C4482192}"/>
    <pc:docChg chg="modSld">
      <pc:chgData name="K Miller (Llansannor CiW Primary School)" userId="S::dicomidisk@hwbcymru.net::d05fc164-ffab-45b8-9a40-1d481345707c" providerId="AD" clId="Web-{E9E4B7D5-7F09-0DF0-1E24-7108C4482192}" dt="2025-09-08T19:43:00.549" v="11" actId="20577"/>
      <pc:docMkLst>
        <pc:docMk/>
      </pc:docMkLst>
      <pc:sldChg chg="modSp">
        <pc:chgData name="K Miller (Llansannor CiW Primary School)" userId="S::dicomidisk@hwbcymru.net::d05fc164-ffab-45b8-9a40-1d481345707c" providerId="AD" clId="Web-{E9E4B7D5-7F09-0DF0-1E24-7108C4482192}" dt="2025-09-08T19:43:00.549" v="11" actId="20577"/>
        <pc:sldMkLst>
          <pc:docMk/>
          <pc:sldMk cId="725864119" sldId="282"/>
        </pc:sldMkLst>
        <pc:spChg chg="mod">
          <ac:chgData name="K Miller (Llansannor CiW Primary School)" userId="S::dicomidisk@hwbcymru.net::d05fc164-ffab-45b8-9a40-1d481345707c" providerId="AD" clId="Web-{E9E4B7D5-7F09-0DF0-1E24-7108C4482192}" dt="2025-09-08T19:43:00.549" v="11" actId="20577"/>
          <ac:spMkLst>
            <pc:docMk/>
            <pc:sldMk cId="725864119" sldId="282"/>
            <ac:spMk id="3" creationId="{EF127292-818E-6C8D-0331-EF18F12557E8}"/>
          </ac:spMkLst>
        </pc:spChg>
      </pc:sldChg>
    </pc:docChg>
  </pc:docChgLst>
  <pc:docChgLst>
    <pc:chgData name="C Fisher (Llansannor CiW Primary School)" userId="eadf4afb-81c2-4d00-81f1-934baea1d1be" providerId="ADAL" clId="{43B2C0C4-77B3-8447-AF5C-FE5E08B94C74}"/>
    <pc:docChg chg="custSel modSld">
      <pc:chgData name="C Fisher (Llansannor CiW Primary School)" userId="eadf4afb-81c2-4d00-81f1-934baea1d1be" providerId="ADAL" clId="{43B2C0C4-77B3-8447-AF5C-FE5E08B94C74}" dt="2024-09-08T20:03:17.688" v="1197" actId="20577"/>
      <pc:docMkLst>
        <pc:docMk/>
      </pc:docMkLst>
      <pc:sldChg chg="modSp mod">
        <pc:chgData name="C Fisher (Llansannor CiW Primary School)" userId="eadf4afb-81c2-4d00-81f1-934baea1d1be" providerId="ADAL" clId="{43B2C0C4-77B3-8447-AF5C-FE5E08B94C74}" dt="2024-09-08T19:56:24.941" v="535" actId="27636"/>
        <pc:sldMkLst>
          <pc:docMk/>
          <pc:sldMk cId="2171503025" sldId="262"/>
        </pc:sldMkLst>
      </pc:sldChg>
      <pc:sldChg chg="modSp mod">
        <pc:chgData name="C Fisher (Llansannor CiW Primary School)" userId="eadf4afb-81c2-4d00-81f1-934baea1d1be" providerId="ADAL" clId="{43B2C0C4-77B3-8447-AF5C-FE5E08B94C74}" dt="2024-09-08T20:02:12.415" v="1196" actId="113"/>
        <pc:sldMkLst>
          <pc:docMk/>
          <pc:sldMk cId="1104822977" sldId="292"/>
        </pc:sldMkLst>
      </pc:sldChg>
      <pc:sldChg chg="modSp mod">
        <pc:chgData name="C Fisher (Llansannor CiW Primary School)" userId="eadf4afb-81c2-4d00-81f1-934baea1d1be" providerId="ADAL" clId="{43B2C0C4-77B3-8447-AF5C-FE5E08B94C74}" dt="2024-09-08T20:03:17.688" v="1197" actId="20577"/>
        <pc:sldMkLst>
          <pc:docMk/>
          <pc:sldMk cId="1715937054" sldId="294"/>
        </pc:sldMkLst>
      </pc:sldChg>
      <pc:sldChg chg="modSp mod">
        <pc:chgData name="C Fisher (Llansannor CiW Primary School)" userId="eadf4afb-81c2-4d00-81f1-934baea1d1be" providerId="ADAL" clId="{43B2C0C4-77B3-8447-AF5C-FE5E08B94C74}" dt="2024-09-08T20:00:14.765" v="1112" actId="20577"/>
        <pc:sldMkLst>
          <pc:docMk/>
          <pc:sldMk cId="721710615" sldId="297"/>
        </pc:sldMkLst>
      </pc:sldChg>
    </pc:docChg>
  </pc:docChgLst>
  <pc:docChgLst>
    <pc:chgData name="B Bevan (Llansannor CiW Primary School)" userId="S::bevanb3@hwbcymru.net::8563ab44-3948-4d3b-908a-1c48f8fcaef0" providerId="AD" clId="Web-{73BD6333-C3B4-F262-54C5-9D891974AE40}"/>
    <pc:docChg chg="addSld delSld modSld sldOrd">
      <pc:chgData name="B Bevan (Llansannor CiW Primary School)" userId="S::bevanb3@hwbcymru.net::8563ab44-3948-4d3b-908a-1c48f8fcaef0" providerId="AD" clId="Web-{73BD6333-C3B4-F262-54C5-9D891974AE40}" dt="2025-09-03T13:01:02.166" v="2553" actId="20577"/>
      <pc:docMkLst>
        <pc:docMk/>
      </pc:docMkLst>
      <pc:sldChg chg="addSp delSp modSp">
        <pc:chgData name="B Bevan (Llansannor CiW Primary School)" userId="S::bevanb3@hwbcymru.net::8563ab44-3948-4d3b-908a-1c48f8fcaef0" providerId="AD" clId="Web-{73BD6333-C3B4-F262-54C5-9D891974AE40}" dt="2025-09-03T09:33:50.348" v="254"/>
        <pc:sldMkLst>
          <pc:docMk/>
          <pc:sldMk cId="4097101563" sldId="256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32:56.597" v="241" actId="20577"/>
          <ac:spMkLst>
            <pc:docMk/>
            <pc:sldMk cId="4097101563" sldId="256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33:02.956" v="244" actId="20577"/>
          <ac:spMkLst>
            <pc:docMk/>
            <pc:sldMk cId="4097101563" sldId="256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3:50.348" v="254"/>
          <ac:spMkLst>
            <pc:docMk/>
            <pc:sldMk cId="4097101563" sldId="256"/>
            <ac:spMk id="7" creationId="{B7DB5910-A5C3-2B38-C53B-DD3C3AE54376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2:47.097" v="239"/>
          <ac:spMkLst>
            <pc:docMk/>
            <pc:sldMk cId="4097101563" sldId="256"/>
            <ac:spMk id="80" creationId="{7DA3C418-758E-4180-A5D0-8655D6804587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2:47.097" v="239"/>
          <ac:spMkLst>
            <pc:docMk/>
            <pc:sldMk cId="4097101563" sldId="256"/>
            <ac:spMk id="82" creationId="{28C8EF06-5EC3-4883-AFAF-D74FF46550FB}"/>
          </ac:spMkLst>
        </pc:spChg>
        <pc:picChg chg="mod ord">
          <ac:chgData name="B Bevan (Llansannor CiW Primary School)" userId="S::bevanb3@hwbcymru.net::8563ab44-3948-4d3b-908a-1c48f8fcaef0" providerId="AD" clId="Web-{73BD6333-C3B4-F262-54C5-9D891974AE40}" dt="2025-09-03T09:32:47.097" v="239"/>
          <ac:picMkLst>
            <pc:docMk/>
            <pc:sldMk cId="4097101563" sldId="256"/>
            <ac:picMk id="6" creationId="{AE8BED93-6D40-A746-B0A4-D94F655D5D51}"/>
          </ac:picMkLst>
        </pc:picChg>
      </pc:sldChg>
      <pc:sldChg chg="addSp delSp modSp ord">
        <pc:chgData name="B Bevan (Llansannor CiW Primary School)" userId="S::bevanb3@hwbcymru.net::8563ab44-3948-4d3b-908a-1c48f8fcaef0" providerId="AD" clId="Web-{73BD6333-C3B4-F262-54C5-9D891974AE40}" dt="2025-09-03T12:59:04.791" v="2550" actId="14100"/>
        <pc:sldMkLst>
          <pc:docMk/>
          <pc:sldMk cId="2171503025" sldId="262"/>
        </pc:sldMkLst>
        <pc:spChg chg="mod">
          <ac:chgData name="B Bevan (Llansannor CiW Primary School)" userId="S::bevanb3@hwbcymru.net::8563ab44-3948-4d3b-908a-1c48f8fcaef0" providerId="AD" clId="Web-{73BD6333-C3B4-F262-54C5-9D891974AE40}" dt="2025-09-03T12:58:18.572" v="2547"/>
          <ac:spMkLst>
            <pc:docMk/>
            <pc:sldMk cId="2171503025" sldId="262"/>
            <ac:spMk id="2" creationId="{00000000-0000-0000-0000-000000000000}"/>
          </ac:spMkLst>
        </pc:spChg>
        <pc:spChg chg="add mod">
          <ac:chgData name="B Bevan (Llansannor CiW Primary School)" userId="S::bevanb3@hwbcymru.net::8563ab44-3948-4d3b-908a-1c48f8fcaef0" providerId="AD" clId="Web-{73BD6333-C3B4-F262-54C5-9D891974AE40}" dt="2025-09-03T12:59:04.791" v="2550" actId="14100"/>
          <ac:spMkLst>
            <pc:docMk/>
            <pc:sldMk cId="2171503025" sldId="262"/>
            <ac:spMk id="6" creationId="{CA040BC5-12E7-8029-AF1C-FA1228A87515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12:58:18.572" v="2547"/>
          <ac:spMkLst>
            <pc:docMk/>
            <pc:sldMk cId="2171503025" sldId="262"/>
            <ac:spMk id="16" creationId="{3C54F4CE-85F0-46ED-80DA-9518C9251AD1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12:58:18.572" v="2547"/>
          <ac:spMkLst>
            <pc:docMk/>
            <pc:sldMk cId="2171503025" sldId="262"/>
            <ac:spMk id="18" creationId="{DADD1FCA-8ACB-4958-81DD-4CDD6D3E1921}"/>
          </ac:spMkLst>
        </pc:spChg>
      </pc:sldChg>
      <pc:sldChg chg="addSp ord">
        <pc:chgData name="B Bevan (Llansannor CiW Primary School)" userId="S::bevanb3@hwbcymru.net::8563ab44-3948-4d3b-908a-1c48f8fcaef0" providerId="AD" clId="Web-{73BD6333-C3B4-F262-54C5-9D891974AE40}" dt="2025-09-03T10:27:59.919" v="1663"/>
        <pc:sldMkLst>
          <pc:docMk/>
          <pc:sldMk cId="322697148" sldId="268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44.239" v="275"/>
          <ac:spMkLst>
            <pc:docMk/>
            <pc:sldMk cId="322697148" sldId="268"/>
            <ac:spMk id="7" creationId="{EDCF195B-667A-8AD0-E911-79FDE550EAA6}"/>
          </ac:spMkLst>
        </pc:spChg>
      </pc:sldChg>
      <pc:sldChg chg="addSp">
        <pc:chgData name="B Bevan (Llansannor CiW Primary School)" userId="S::bevanb3@hwbcymru.net::8563ab44-3948-4d3b-908a-1c48f8fcaef0" providerId="AD" clId="Web-{73BD6333-C3B4-F262-54C5-9D891974AE40}" dt="2025-09-03T09:34:28.708" v="267"/>
        <pc:sldMkLst>
          <pc:docMk/>
          <pc:sldMk cId="2503717362" sldId="269"/>
        </pc:sldMkLst>
      </pc:sldChg>
      <pc:sldChg chg="addSp">
        <pc:chgData name="B Bevan (Llansannor CiW Primary School)" userId="S::bevanb3@hwbcymru.net::8563ab44-3948-4d3b-908a-1c48f8fcaef0" providerId="AD" clId="Web-{73BD6333-C3B4-F262-54C5-9D891974AE40}" dt="2025-09-03T09:34:48.474" v="277"/>
        <pc:sldMkLst>
          <pc:docMk/>
          <pc:sldMk cId="1413541855" sldId="275"/>
        </pc:sldMkLst>
      </pc:sldChg>
      <pc:sldChg chg="addSp">
        <pc:chgData name="B Bevan (Llansannor CiW Primary School)" userId="S::bevanb3@hwbcymru.net::8563ab44-3948-4d3b-908a-1c48f8fcaef0" providerId="AD" clId="Web-{73BD6333-C3B4-F262-54C5-9D891974AE40}" dt="2025-09-03T09:34:27.426" v="266"/>
        <pc:sldMkLst>
          <pc:docMk/>
          <pc:sldMk cId="3083675268" sldId="278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9.035" v="264"/>
        <pc:sldMkLst>
          <pc:docMk/>
          <pc:sldMk cId="725864119" sldId="282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27:18.439" v="231" actId="1076"/>
          <ac:spMkLst>
            <pc:docMk/>
            <pc:sldMk cId="725864119" sldId="282"/>
            <ac:spMk id="2" creationId="{D221F9B6-7B11-7AD8-DEE0-6A949E6448AA}"/>
          </ac:spMkLst>
        </pc:spChg>
        <pc:spChg chg="mod ord">
          <ac:chgData name="B Bevan (Llansannor CiW Primary School)" userId="S::bevanb3@hwbcymru.net::8563ab44-3948-4d3b-908a-1c48f8fcaef0" providerId="AD" clId="Web-{73BD6333-C3B4-F262-54C5-9D891974AE40}" dt="2025-09-03T09:27:13.252" v="230" actId="20577"/>
          <ac:spMkLst>
            <pc:docMk/>
            <pc:sldMk cId="725864119" sldId="282"/>
            <ac:spMk id="3" creationId="{EF127292-818E-6C8D-0331-EF18F12557E8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19.035" v="264"/>
          <ac:spMkLst>
            <pc:docMk/>
            <pc:sldMk cId="725864119" sldId="282"/>
            <ac:spMk id="13" creationId="{1EDC4136-3913-5B4F-8994-F37954DE8F49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27:04.674" v="228" actId="14100"/>
          <ac:picMkLst>
            <pc:docMk/>
            <pc:sldMk cId="725864119" sldId="282"/>
            <ac:picMk id="9" creationId="{BCB11BF7-CDDF-4AFD-1335-C2FDA5D68FA0}"/>
          </ac:picMkLst>
        </pc:picChg>
      </pc:sldChg>
      <pc:sldChg chg="addSp">
        <pc:chgData name="B Bevan (Llansannor CiW Primary School)" userId="S::bevanb3@hwbcymru.net::8563ab44-3948-4d3b-908a-1c48f8fcaef0" providerId="AD" clId="Web-{73BD6333-C3B4-F262-54C5-9D891974AE40}" dt="2025-09-03T09:34:32.129" v="269"/>
        <pc:sldMkLst>
          <pc:docMk/>
          <pc:sldMk cId="786105873" sldId="283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3:54.082" v="256" actId="1076"/>
        <pc:sldMkLst>
          <pc:docMk/>
          <pc:sldMk cId="3805582020" sldId="284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09:33:54.082" v="256" actId="1076"/>
          <ac:spMkLst>
            <pc:docMk/>
            <pc:sldMk cId="3805582020" sldId="284"/>
            <ac:spMk id="10" creationId="{1A2AE87D-651E-8F85-B56D-6D69B2F493E4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13:24.309" v="67" actId="1076"/>
          <ac:picMkLst>
            <pc:docMk/>
            <pc:sldMk cId="3805582020" sldId="284"/>
            <ac:picMk id="8" creationId="{E10C9026-299A-D0E6-A38D-6D942AD72F5D}"/>
          </ac:picMkLst>
        </pc:picChg>
      </pc:sldChg>
      <pc:sldChg chg="addSp modSp">
        <pc:chgData name="B Bevan (Llansannor CiW Primary School)" userId="S::bevanb3@hwbcymru.net::8563ab44-3948-4d3b-908a-1c48f8fcaef0" providerId="AD" clId="Web-{73BD6333-C3B4-F262-54C5-9D891974AE40}" dt="2025-09-03T13:01:02.166" v="2553" actId="20577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73BD6333-C3B4-F262-54C5-9D891974AE40}" dt="2025-09-03T09:13:34.232" v="68"/>
        <pc:sldMkLst>
          <pc:docMk/>
          <pc:sldMk cId="3410762535" sldId="286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4.035" v="262" actId="20577"/>
        <pc:sldMkLst>
          <pc:docMk/>
          <pc:sldMk cId="2749850141" sldId="287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19:35.194" v="123" actId="20577"/>
          <ac:spMkLst>
            <pc:docMk/>
            <pc:sldMk cId="2749850141" sldId="287"/>
            <ac:spMk id="2" creationId="{AAE30C82-11F5-9288-E458-C702CEDCDC95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34:14.035" v="262" actId="20577"/>
          <ac:spMkLst>
            <pc:docMk/>
            <pc:sldMk cId="2749850141" sldId="287"/>
            <ac:spMk id="3" creationId="{C1CCD4A4-6075-2E81-CAE7-5CF85416682C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02.004" v="258"/>
          <ac:spMkLst>
            <pc:docMk/>
            <pc:sldMk cId="2749850141" sldId="287"/>
            <ac:spMk id="7" creationId="{032658EC-D8B7-7740-26ED-17F2727DC273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18:18.913" v="71"/>
          <ac:spMkLst>
            <pc:docMk/>
            <pc:sldMk cId="2749850141" sldId="287"/>
            <ac:spMk id="17" creationId="{2CB962CF-61A3-4EF9-94F6-7C59B0329524}"/>
          </ac:spMkLst>
        </pc:spChg>
        <pc:picChg chg="add mod ord">
          <ac:chgData name="B Bevan (Llansannor CiW Primary School)" userId="S::bevanb3@hwbcymru.net::8563ab44-3948-4d3b-908a-1c48f8fcaef0" providerId="AD" clId="Web-{73BD6333-C3B4-F262-54C5-9D891974AE40}" dt="2025-09-03T09:18:18.913" v="71"/>
          <ac:picMkLst>
            <pc:docMk/>
            <pc:sldMk cId="2749850141" sldId="287"/>
            <ac:picMk id="4" creationId="{75C8F4B3-C3B7-50FC-6AE4-FBD4C6FAF5EE}"/>
          </ac:picMkLst>
        </pc:picChg>
        <pc:picChg chg="add mod">
          <ac:chgData name="B Bevan (Llansannor CiW Primary School)" userId="S::bevanb3@hwbcymru.net::8563ab44-3948-4d3b-908a-1c48f8fcaef0" providerId="AD" clId="Web-{73BD6333-C3B4-F262-54C5-9D891974AE40}" dt="2025-09-03T09:18:18.913" v="71"/>
          <ac:picMkLst>
            <pc:docMk/>
            <pc:sldMk cId="2749850141" sldId="287"/>
            <ac:picMk id="5" creationId="{141A1A2D-F901-4E4D-1092-4248B962E48A}"/>
          </ac:picMkLst>
        </pc:picChg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4.754" v="263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2" creationId="{AEBEB4E9-B7B3-3FAB-592E-F290E106FBBD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24:26.668" v="173" actId="20577"/>
          <ac:spMkLst>
            <pc:docMk/>
            <pc:sldMk cId="786838771" sldId="290"/>
            <ac:spMk id="3" creationId="{19F9C753-498E-C131-C113-3E4B12A48912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14.754" v="263"/>
          <ac:spMkLst>
            <pc:docMk/>
            <pc:sldMk cId="786838771" sldId="290"/>
            <ac:spMk id="6" creationId="{D6254695-9443-3470-9092-D3FA3D1BBF21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17" creationId="{45D37F4E-DDB4-456B-97E0-9937730A039F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19" creationId="{B2DD41CD-8F47-4F56-AD12-4E2FF7696987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23:48.089" v="159"/>
          <ac:picMkLst>
            <pc:docMk/>
            <pc:sldMk cId="786838771" sldId="290"/>
            <ac:picMk id="4" creationId="{EA7E924E-4195-6DF9-E4C6-1159105A9755}"/>
          </ac:picMkLst>
        </pc:picChg>
      </pc:sldChg>
      <pc:sldChg chg="addSp ord">
        <pc:chgData name="B Bevan (Llansannor CiW Primary School)" userId="S::bevanb3@hwbcymru.net::8563ab44-3948-4d3b-908a-1c48f8fcaef0" providerId="AD" clId="Web-{73BD6333-C3B4-F262-54C5-9D891974AE40}" dt="2025-09-03T10:27:59.919" v="1662"/>
        <pc:sldMkLst>
          <pc:docMk/>
          <pc:sldMk cId="566617893" sldId="296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46.177" v="276"/>
          <ac:spMkLst>
            <pc:docMk/>
            <pc:sldMk cId="566617893" sldId="296"/>
            <ac:spMk id="6" creationId="{4E836738-367D-09E9-2379-46923DEDEDBC}"/>
          </ac:spMkLst>
        </pc:spChg>
      </pc:sldChg>
      <pc:sldChg chg="addSp del">
        <pc:chgData name="B Bevan (Llansannor CiW Primary School)" userId="S::bevanb3@hwbcymru.net::8563ab44-3948-4d3b-908a-1c48f8fcaef0" providerId="AD" clId="Web-{73BD6333-C3B4-F262-54C5-9D891974AE40}" dt="2025-09-03T09:52:55.119" v="282"/>
        <pc:sldMkLst>
          <pc:docMk/>
          <pc:sldMk cId="535445340" sldId="298"/>
        </pc:sldMkLst>
      </pc:sldChg>
      <pc:sldChg chg="addSp modSp ord">
        <pc:chgData name="B Bevan (Llansannor CiW Primary School)" userId="S::bevanb3@hwbcymru.net::8563ab44-3948-4d3b-908a-1c48f8fcaef0" providerId="AD" clId="Web-{73BD6333-C3B4-F262-54C5-9D891974AE40}" dt="2025-09-03T10:35:52.035" v="2540" actId="1076"/>
        <pc:sldMkLst>
          <pc:docMk/>
          <pc:sldMk cId="267548333" sldId="306"/>
        </pc:sldMkLst>
        <pc:spChg chg="mod">
          <ac:chgData name="B Bevan (Llansannor CiW Primary School)" userId="S::bevanb3@hwbcymru.net::8563ab44-3948-4d3b-908a-1c48f8fcaef0" providerId="AD" clId="Web-{73BD6333-C3B4-F262-54C5-9D891974AE40}" dt="2025-09-03T10:23:27.324" v="1444" actId="1076"/>
          <ac:spMkLst>
            <pc:docMk/>
            <pc:sldMk cId="267548333" sldId="306"/>
            <ac:spMk id="2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34.255" v="270"/>
          <ac:spMkLst>
            <pc:docMk/>
            <pc:sldMk cId="267548333" sldId="306"/>
            <ac:spMk id="15" creationId="{05B54141-327B-C689-7544-60680E1A1C77}"/>
          </ac:spMkLst>
        </pc:spChg>
        <pc:graphicFrameChg chg="mod modGraphic">
          <ac:chgData name="B Bevan (Llansannor CiW Primary School)" userId="S::bevanb3@hwbcymru.net::8563ab44-3948-4d3b-908a-1c48f8fcaef0" providerId="AD" clId="Web-{73BD6333-C3B4-F262-54C5-9D891974AE40}" dt="2025-09-03T10:35:52.035" v="2540" actId="1076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addSp">
        <pc:chgData name="B Bevan (Llansannor CiW Primary School)" userId="S::bevanb3@hwbcymru.net::8563ab44-3948-4d3b-908a-1c48f8fcaef0" providerId="AD" clId="Web-{73BD6333-C3B4-F262-54C5-9D891974AE40}" dt="2025-09-03T09:34:30.348" v="268"/>
        <pc:sldMkLst>
          <pc:docMk/>
          <pc:sldMk cId="2766010727" sldId="307"/>
        </pc:sldMkLst>
      </pc:sldChg>
      <pc:sldChg chg="addSp modSp">
        <pc:chgData name="B Bevan (Llansannor CiW Primary School)" userId="S::bevanb3@hwbcymru.net::8563ab44-3948-4d3b-908a-1c48f8fcaef0" providerId="AD" clId="Web-{73BD6333-C3B4-F262-54C5-9D891974AE40}" dt="2025-09-03T09:52:36.525" v="281"/>
        <pc:sldMkLst>
          <pc:docMk/>
          <pc:sldMk cId="2006211191" sldId="308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09:33:41.394" v="253" actId="20577"/>
          <ac:spMkLst>
            <pc:docMk/>
            <pc:sldMk cId="2006211191" sldId="308"/>
            <ac:spMk id="3" creationId="{CA0D7B4B-E83E-4E80-9A7C-7E126A115906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12:56.534" v="63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addSp ord">
        <pc:chgData name="B Bevan (Llansannor CiW Primary School)" userId="S::bevanb3@hwbcymru.net::8563ab44-3948-4d3b-908a-1c48f8fcaef0" providerId="AD" clId="Web-{73BD6333-C3B4-F262-54C5-9D891974AE40}" dt="2025-09-03T09:53:22.170" v="286"/>
        <pc:sldMkLst>
          <pc:docMk/>
          <pc:sldMk cId="857830329" sldId="311"/>
        </pc:sldMkLst>
      </pc:sldChg>
      <pc:sldChg chg="addSp modSp ord">
        <pc:chgData name="B Bevan (Llansannor CiW Primary School)" userId="S::bevanb3@hwbcymru.net::8563ab44-3948-4d3b-908a-1c48f8fcaef0" providerId="AD" clId="Web-{73BD6333-C3B4-F262-54C5-9D891974AE40}" dt="2025-09-03T12:57:18.040" v="2541" actId="1076"/>
        <pc:sldMkLst>
          <pc:docMk/>
          <pc:sldMk cId="3693666810" sldId="312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36.020" v="271"/>
          <ac:spMkLst>
            <pc:docMk/>
            <pc:sldMk cId="3693666810" sldId="312"/>
            <ac:spMk id="4" creationId="{24023522-2BD3-AFBF-BDA5-6B48A5835068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10:24:42.465" v="1457" actId="1076"/>
          <ac:spMkLst>
            <pc:docMk/>
            <pc:sldMk cId="3693666810" sldId="312"/>
            <ac:spMk id="47" creationId="{E611D0DF-20D9-9956-086E-E45C5BDE6DD8}"/>
          </ac:spMkLst>
        </pc:spChg>
      </pc:sldChg>
      <pc:sldChg chg="addSp ord">
        <pc:chgData name="B Bevan (Llansannor CiW Primary School)" userId="S::bevanb3@hwbcymru.net::8563ab44-3948-4d3b-908a-1c48f8fcaef0" providerId="AD" clId="Web-{73BD6333-C3B4-F262-54C5-9D891974AE40}" dt="2025-09-03T09:53:22.170" v="287"/>
        <pc:sldMkLst>
          <pc:docMk/>
          <pc:sldMk cId="450714060" sldId="313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37.723" v="272"/>
          <ac:spMkLst>
            <pc:docMk/>
            <pc:sldMk cId="450714060" sldId="313"/>
            <ac:spMk id="3" creationId="{E92B3D2B-7D83-539F-2FDC-883A7F3E1349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73BD6333-C3B4-F262-54C5-9D891974AE40}" dt="2025-09-03T10:27:47.606" v="1661" actId="20577"/>
        <pc:sldMkLst>
          <pc:docMk/>
          <pc:sldMk cId="471035265" sldId="314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10:27:47.606" v="1661" actId="20577"/>
          <ac:spMkLst>
            <pc:docMk/>
            <pc:sldMk cId="471035265" sldId="314"/>
            <ac:spMk id="2" creationId="{C6FDB783-7576-380A-C577-F88E90E7646C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54:43.701" v="322" actId="14100"/>
          <ac:spMkLst>
            <pc:docMk/>
            <pc:sldMk cId="471035265" sldId="314"/>
            <ac:spMk id="11" creationId="{0955A199-192A-1A0E-5519-23C0F03B537C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73BD6333-C3B4-F262-54C5-9D891974AE40}" dt="2025-09-03T10:35:42.831" v="2539" actId="1076"/>
        <pc:sldMkLst>
          <pc:docMk/>
          <pc:sldMk cId="2413891459" sldId="315"/>
        </pc:sldMkLst>
        <pc:spChg chg="mod">
          <ac:chgData name="B Bevan (Llansannor CiW Primary School)" userId="S::bevanb3@hwbcymru.net::8563ab44-3948-4d3b-908a-1c48f8fcaef0" providerId="AD" clId="Web-{73BD6333-C3B4-F262-54C5-9D891974AE40}" dt="2025-09-03T10:22:29.105" v="1423" actId="14100"/>
          <ac:spMkLst>
            <pc:docMk/>
            <pc:sldMk cId="2413891459" sldId="315"/>
            <ac:spMk id="2" creationId="{BAF4E436-F7A5-16B2-CF10-BE77278CBFCE}"/>
          </ac:spMkLst>
        </pc:spChg>
        <pc:graphicFrameChg chg="add mod modGraphic">
          <ac:chgData name="B Bevan (Llansannor CiW Primary School)" userId="S::bevanb3@hwbcymru.net::8563ab44-3948-4d3b-908a-1c48f8fcaef0" providerId="AD" clId="Web-{73BD6333-C3B4-F262-54C5-9D891974AE40}" dt="2025-09-03T10:23:04.215" v="1433" actId="1076"/>
          <ac:graphicFrameMkLst>
            <pc:docMk/>
            <pc:sldMk cId="2413891459" sldId="315"/>
            <ac:graphicFrameMk id="7" creationId="{12C26772-3A35-E84F-971D-910D492FA8DC}"/>
          </ac:graphicFrameMkLst>
        </pc:graphicFrameChg>
        <pc:picChg chg="add mod">
          <ac:chgData name="B Bevan (Llansannor CiW Primary School)" userId="S::bevanb3@hwbcymru.net::8563ab44-3948-4d3b-908a-1c48f8fcaef0" providerId="AD" clId="Web-{73BD6333-C3B4-F262-54C5-9D891974AE40}" dt="2025-09-03T10:35:39.566" v="2538" actId="1076"/>
          <ac:picMkLst>
            <pc:docMk/>
            <pc:sldMk cId="2413891459" sldId="315"/>
            <ac:picMk id="9" creationId="{EF39D556-615D-51EE-5544-B39154149028}"/>
          </ac:picMkLst>
        </pc:picChg>
        <pc:picChg chg="add mod">
          <ac:chgData name="B Bevan (Llansannor CiW Primary School)" userId="S::bevanb3@hwbcymru.net::8563ab44-3948-4d3b-908a-1c48f8fcaef0" providerId="AD" clId="Web-{73BD6333-C3B4-F262-54C5-9D891974AE40}" dt="2025-09-03T10:35:37.706" v="2537" actId="1076"/>
          <ac:picMkLst>
            <pc:docMk/>
            <pc:sldMk cId="2413891459" sldId="315"/>
            <ac:picMk id="11" creationId="{5141C142-9F5C-12EB-CA14-E23AAEEE7FAB}"/>
          </ac:picMkLst>
        </pc:picChg>
        <pc:picChg chg="add mod modCrop">
          <ac:chgData name="B Bevan (Llansannor CiW Primary School)" userId="S::bevanb3@hwbcymru.net::8563ab44-3948-4d3b-908a-1c48f8fcaef0" providerId="AD" clId="Web-{73BD6333-C3B4-F262-54C5-9D891974AE40}" dt="2025-09-03T10:35:42.831" v="2539" actId="1076"/>
          <ac:picMkLst>
            <pc:docMk/>
            <pc:sldMk cId="2413891459" sldId="315"/>
            <ac:picMk id="12" creationId="{25B2F081-59CC-1E76-415E-3540888FA3EB}"/>
          </ac:picMkLst>
        </pc:picChg>
      </pc:sldChg>
    </pc:docChg>
  </pc:docChgLst>
  <pc:docChgLst>
    <pc:chgData name="K Miller (Llansannor CiW Primary School)" userId="S::dicomidisk@hwbcymru.net::d05fc164-ffab-45b8-9a40-1d481345707c" providerId="AD" clId="Web-{2B679FBE-2433-F866-7CE7-DEAD23D42F49}"/>
    <pc:docChg chg="modSld">
      <pc:chgData name="K Miller (Llansannor CiW Primary School)" userId="S::dicomidisk@hwbcymru.net::d05fc164-ffab-45b8-9a40-1d481345707c" providerId="AD" clId="Web-{2B679FBE-2433-F866-7CE7-DEAD23D42F49}" dt="2024-09-08T14:30:41.239" v="289" actId="20577"/>
      <pc:docMkLst>
        <pc:docMk/>
      </pc:docMkLst>
      <pc:sldChg chg="modSp">
        <pc:chgData name="K Miller (Llansannor CiW Primary School)" userId="S::dicomidisk@hwbcymru.net::d05fc164-ffab-45b8-9a40-1d481345707c" providerId="AD" clId="Web-{2B679FBE-2433-F866-7CE7-DEAD23D42F49}" dt="2024-09-08T14:30:41.239" v="289" actId="20577"/>
        <pc:sldMkLst>
          <pc:docMk/>
          <pc:sldMk cId="566617893" sldId="296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9:58.410" v="279" actId="20577"/>
        <pc:sldMkLst>
          <pc:docMk/>
          <pc:sldMk cId="721710615" sldId="297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0:12.091" v="2" actId="20577"/>
        <pc:sldMkLst>
          <pc:docMk/>
          <pc:sldMk cId="3856561224" sldId="300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8:28.422" v="202" actId="20577"/>
        <pc:sldMkLst>
          <pc:docMk/>
          <pc:sldMk cId="1951545894" sldId="301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6:43.934" v="142" actId="20577"/>
        <pc:sldMkLst>
          <pc:docMk/>
          <pc:sldMk cId="1801960076" sldId="303"/>
        </pc:sldMkLst>
      </pc:sldChg>
    </pc:docChg>
  </pc:docChgLst>
  <pc:docChgLst>
    <pc:chgData name="B Bevan (Llansannor CiW Primary School)" userId="S::bevanb3@hwbcymru.net::8563ab44-3948-4d3b-908a-1c48f8fcaef0" providerId="AD" clId="Web-{79AEEC91-F07E-FDC4-1113-6987F40D37DA}"/>
    <pc:docChg chg="delSld modSld">
      <pc:chgData name="B Bevan (Llansannor CiW Primary School)" userId="S::bevanb3@hwbcymru.net::8563ab44-3948-4d3b-908a-1c48f8fcaef0" providerId="AD" clId="Web-{79AEEC91-F07E-FDC4-1113-6987F40D37DA}" dt="2024-09-10T10:34:15.554" v="27" actId="20577"/>
      <pc:docMkLst>
        <pc:docMk/>
      </pc:docMkLst>
      <pc:sldChg chg="del">
        <pc:chgData name="B Bevan (Llansannor CiW Primary School)" userId="S::bevanb3@hwbcymru.net::8563ab44-3948-4d3b-908a-1c48f8fcaef0" providerId="AD" clId="Web-{79AEEC91-F07E-FDC4-1113-6987F40D37DA}" dt="2024-09-10T10:31:54.080" v="1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4:15.554" v="27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2:10.987" v="3" actId="20577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5.300" v="6"/>
        <pc:sldMkLst>
          <pc:docMk/>
          <pc:sldMk cId="1104822977" sldId="292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34.628" v="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4:04.866" v="22" actId="1076"/>
        <pc:sldMkLst>
          <pc:docMk/>
          <pc:sldMk cId="721710615" sldId="297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1:52.236" v="0"/>
        <pc:sldMkLst>
          <pc:docMk/>
          <pc:sldMk cId="3856561224" sldId="300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1.956" v="5"/>
        <pc:sldMkLst>
          <pc:docMk/>
          <pc:sldMk cId="1951545894" sldId="301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1.346" v="4"/>
        <pc:sldMkLst>
          <pc:docMk/>
          <pc:sldMk cId="1801960076" sldId="303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3:34.318" v="12" actId="20577"/>
        <pc:sldMkLst>
          <pc:docMk/>
          <pc:sldMk cId="857830329" sldId="311"/>
        </pc:sldMkLst>
      </pc:sldChg>
    </pc:docChg>
  </pc:docChgLst>
  <pc:docChgLst>
    <pc:chgData name="B Bevan (Llansannor CiW Primary School)" userId="S::bevanb3@hwbcymru.net::8563ab44-3948-4d3b-908a-1c48f8fcaef0" providerId="AD" clId="Web-{2BEC0B1B-53B3-F74D-7989-39E0672ADBB2}"/>
    <pc:docChg chg="addSld delSld modSld">
      <pc:chgData name="B Bevan (Llansannor CiW Primary School)" userId="S::bevanb3@hwbcymru.net::8563ab44-3948-4d3b-908a-1c48f8fcaef0" providerId="AD" clId="Web-{2BEC0B1B-53B3-F74D-7989-39E0672ADBB2}" dt="2025-09-03T09:09:14.791" v="736" actId="20577"/>
      <pc:docMkLst>
        <pc:docMk/>
      </pc:docMkLst>
      <pc:sldChg chg="modSp">
        <pc:chgData name="B Bevan (Llansannor CiW Primary School)" userId="S::bevanb3@hwbcymru.net::8563ab44-3948-4d3b-908a-1c48f8fcaef0" providerId="AD" clId="Web-{2BEC0B1B-53B3-F74D-7989-39E0672ADBB2}" dt="2025-09-03T08:33:28.402" v="2" actId="20577"/>
        <pc:sldMkLst>
          <pc:docMk/>
          <pc:sldMk cId="4097101563" sldId="256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33:28.402" v="2" actId="20577"/>
          <ac:spMkLst>
            <pc:docMk/>
            <pc:sldMk cId="4097101563" sldId="256"/>
            <ac:spMk id="3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8:18.056" v="719"/>
        <pc:sldMkLst>
          <pc:docMk/>
          <pc:sldMk cId="322697148" sldId="268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19" creationId="{D2B783EE-0239-4717-BBEA-8C9EAC61C824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1" creationId="{A7B99495-F43F-4D80-A44F-2CB4764EB90B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3" creationId="{70BEB1E7-2F88-40BC-B73D-42E5B6F80BFC}"/>
          </ac:spMkLst>
        </pc:spChg>
        <pc:picChg chg="add mod">
          <ac:chgData name="B Bevan (Llansannor CiW Primary School)" userId="S::bevanb3@hwbcymru.net::8563ab44-3948-4d3b-908a-1c48f8fcaef0" providerId="AD" clId="Web-{2BEC0B1B-53B3-F74D-7989-39E0672ADBB2}" dt="2025-09-03T09:08:18.056" v="719"/>
          <ac:picMkLst>
            <pc:docMk/>
            <pc:sldMk cId="322697148" sldId="268"/>
            <ac:picMk id="4" creationId="{E677D87E-74E9-EC68-1B71-B8DF13CF3473}"/>
          </ac:picMkLst>
        </pc:picChg>
        <pc:picChg chg="mod ord">
          <ac:chgData name="B Bevan (Llansannor CiW Primary School)" userId="S::bevanb3@hwbcymru.net::8563ab44-3948-4d3b-908a-1c48f8fcaef0" providerId="AD" clId="Web-{2BEC0B1B-53B3-F74D-7989-39E0672ADBB2}" dt="2025-09-03T09:08:18.056" v="719"/>
          <ac:picMkLst>
            <pc:docMk/>
            <pc:sldMk cId="322697148" sldId="268"/>
            <ac:picMk id="5" creationId="{F3E238A3-9859-420B-8653-460E15FD4C93}"/>
          </ac:picMkLst>
        </pc:picChg>
      </pc:sldChg>
      <pc:sldChg chg="modSp">
        <pc:chgData name="B Bevan (Llansannor CiW Primary School)" userId="S::bevanb3@hwbcymru.net::8563ab44-3948-4d3b-908a-1c48f8fcaef0" providerId="AD" clId="Web-{2BEC0B1B-53B3-F74D-7989-39E0672ADBB2}" dt="2025-09-03T08:44:56.487" v="183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2BEC0B1B-53B3-F74D-7989-39E0672ADBB2}" dt="2025-09-03T08:42:41.707" v="133" actId="20577"/>
        <pc:sldMkLst>
          <pc:docMk/>
          <pc:sldMk cId="725864119" sldId="282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2:41.707" v="133" actId="20577"/>
          <ac:spMkLst>
            <pc:docMk/>
            <pc:sldMk cId="725864119" sldId="282"/>
            <ac:spMk id="3" creationId="{EF127292-818E-6C8D-0331-EF18F12557E8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8:41:38.945" v="106" actId="20577"/>
        <pc:sldMkLst>
          <pc:docMk/>
          <pc:sldMk cId="2749850141" sldId="287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1:38.945" v="106" actId="20577"/>
          <ac:spMkLst>
            <pc:docMk/>
            <pc:sldMk cId="2749850141" sldId="287"/>
            <ac:spMk id="3" creationId="{C1CCD4A4-6075-2E81-CAE7-5CF85416682C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8:40:14.833" v="104" actId="20577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0:14.833" v="104" actId="20577"/>
          <ac:spMkLst>
            <pc:docMk/>
            <pc:sldMk cId="786838771" sldId="290"/>
            <ac:spMk id="3" creationId="{19F9C753-498E-C131-C113-3E4B12A48912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9:09:14.791" v="736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9:14.791" v="736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8:37:22.113" v="79"/>
        <pc:sldMkLst>
          <pc:docMk/>
          <pc:sldMk cId="535445340" sldId="298"/>
        </pc:sldMkLst>
      </pc:sldChg>
      <pc:sldChg chg="addSp modSp del">
        <pc:chgData name="B Bevan (Llansannor CiW Primary School)" userId="S::bevanb3@hwbcymru.net::8563ab44-3948-4d3b-908a-1c48f8fcaef0" providerId="AD" clId="Web-{2BEC0B1B-53B3-F74D-7989-39E0672ADBB2}" dt="2025-09-03T08:58:06.401" v="603"/>
        <pc:sldMkLst>
          <pc:docMk/>
          <pc:sldMk cId="2733705513" sldId="305"/>
        </pc:sldMkLst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7:40.399" v="716" actId="1076"/>
        <pc:sldMkLst>
          <pc:docMk/>
          <pc:sldMk cId="267548333" sldId="306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6:49.868" v="712" actId="20577"/>
          <ac:spMkLst>
            <pc:docMk/>
            <pc:sldMk cId="267548333" sldId="306"/>
            <ac:spMk id="2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6:15.930" v="702"/>
          <ac:spMkLst>
            <pc:docMk/>
            <pc:sldMk cId="267548333" sldId="306"/>
            <ac:spMk id="2943" creationId="{D009D6D5-DAC2-4A8B-A17A-E206B9012D09}"/>
          </ac:spMkLst>
        </pc:spChg>
        <pc:graphicFrameChg chg="mod ord modGraphic">
          <ac:chgData name="B Bevan (Llansannor CiW Primary School)" userId="S::bevanb3@hwbcymru.net::8563ab44-3948-4d3b-908a-1c48f8fcaef0" providerId="AD" clId="Web-{2BEC0B1B-53B3-F74D-7989-39E0672ADBB2}" dt="2025-09-03T09:07:40.399" v="716" actId="1076"/>
          <ac:graphicFrameMkLst>
            <pc:docMk/>
            <pc:sldMk cId="267548333" sldId="306"/>
            <ac:graphicFrameMk id="5" creationId="{D086B187-B4F0-7F47-F48C-55980458BEB8}"/>
          </ac:graphicFrameMkLst>
        </pc:graphicFrameChg>
        <pc:picChg chg="add mod">
          <ac:chgData name="B Bevan (Llansannor CiW Primary School)" userId="S::bevanb3@hwbcymru.net::8563ab44-3948-4d3b-908a-1c48f8fcaef0" providerId="AD" clId="Web-{2BEC0B1B-53B3-F74D-7989-39E0672ADBB2}" dt="2025-09-03T09:06:15.930" v="702"/>
          <ac:picMkLst>
            <pc:docMk/>
            <pc:sldMk cId="267548333" sldId="306"/>
            <ac:picMk id="2938" creationId="{DAAB24EA-3594-9937-274B-4AF38172B6D5}"/>
          </ac:picMkLst>
        </pc:picChg>
      </pc:sldChg>
      <pc:sldChg chg="modSp">
        <pc:chgData name="B Bevan (Llansannor CiW Primary School)" userId="S::bevanb3@hwbcymru.net::8563ab44-3948-4d3b-908a-1c48f8fcaef0" providerId="AD" clId="Web-{2BEC0B1B-53B3-F74D-7989-39E0672ADBB2}" dt="2025-09-03T08:35:36.361" v="74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34:01.185" v="7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8:35:36.361" v="74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del">
        <pc:chgData name="B Bevan (Llansannor CiW Primary School)" userId="S::bevanb3@hwbcymru.net::8563ab44-3948-4d3b-908a-1c48f8fcaef0" providerId="AD" clId="Web-{2BEC0B1B-53B3-F74D-7989-39E0672ADBB2}" dt="2025-09-03T08:45:37.835" v="184"/>
        <pc:sldMkLst>
          <pc:docMk/>
          <pc:sldMk cId="4199228858" sldId="310"/>
        </pc:sldMkLst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2:19.786" v="668" actId="20577"/>
        <pc:sldMkLst>
          <pc:docMk/>
          <pc:sldMk cId="857830329" sldId="311"/>
        </pc:sldMkLst>
      </pc:sldChg>
      <pc:sldChg chg="addSp delSp modSp add replId">
        <pc:chgData name="B Bevan (Llansannor CiW Primary School)" userId="S::bevanb3@hwbcymru.net::8563ab44-3948-4d3b-908a-1c48f8fcaef0" providerId="AD" clId="Web-{2BEC0B1B-53B3-F74D-7989-39E0672ADBB2}" dt="2025-09-03T09:05:24.007" v="700" actId="20577"/>
        <pc:sldMkLst>
          <pc:docMk/>
          <pc:sldMk cId="3693666810" sldId="312"/>
        </pc:sldMkLst>
        <pc:spChg chg="add mod">
          <ac:chgData name="B Bevan (Llansannor CiW Primary School)" userId="S::bevanb3@hwbcymru.net::8563ab44-3948-4d3b-908a-1c48f8fcaef0" providerId="AD" clId="Web-{2BEC0B1B-53B3-F74D-7989-39E0672ADBB2}" dt="2025-09-03T09:05:24.007" v="700" actId="20577"/>
          <ac:spMkLst>
            <pc:docMk/>
            <pc:sldMk cId="3693666810" sldId="312"/>
            <ac:spMk id="47" creationId="{E611D0DF-20D9-9956-086E-E45C5BDE6DD8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2BEC0B1B-53B3-F74D-7989-39E0672ADBB2}" dt="2025-09-03T09:03:49.303" v="694"/>
        <pc:sldMkLst>
          <pc:docMk/>
          <pc:sldMk cId="450714060" sldId="313"/>
        </pc:sldMkLst>
        <pc:spChg chg="add mod">
          <ac:chgData name="B Bevan (Llansannor CiW Primary School)" userId="S::bevanb3@hwbcymru.net::8563ab44-3948-4d3b-908a-1c48f8fcaef0" providerId="AD" clId="Web-{2BEC0B1B-53B3-F74D-7989-39E0672ADBB2}" dt="2025-09-03T09:03:04.631" v="675" actId="1076"/>
          <ac:spMkLst>
            <pc:docMk/>
            <pc:sldMk cId="450714060" sldId="313"/>
            <ac:spMk id="11" creationId="{106D374C-67DF-B329-6145-F810B0399E99}"/>
          </ac:spMkLst>
        </pc:spChg>
        <pc:graphicFrameChg chg="mod modGraphic">
          <ac:chgData name="B Bevan (Llansannor CiW Primary School)" userId="S::bevanb3@hwbcymru.net::8563ab44-3948-4d3b-908a-1c48f8fcaef0" providerId="AD" clId="Web-{2BEC0B1B-53B3-F74D-7989-39E0672ADBB2}" dt="2025-09-03T09:03:49.303" v="694"/>
          <ac:graphicFrameMkLst>
            <pc:docMk/>
            <pc:sldMk cId="450714060" sldId="313"/>
            <ac:graphicFrameMk id="5" creationId="{C7D3F71C-8CAC-55FC-80C9-82279FEABF9D}"/>
          </ac:graphicFrameMkLst>
        </pc:graphicFrameChg>
        <pc:picChg chg="add mod ord">
          <ac:chgData name="B Bevan (Llansannor CiW Primary School)" userId="S::bevanb3@hwbcymru.net::8563ab44-3948-4d3b-908a-1c48f8fcaef0" providerId="AD" clId="Web-{2BEC0B1B-53B3-F74D-7989-39E0672ADBB2}" dt="2025-09-03T09:03:35.960" v="679" actId="14100"/>
          <ac:picMkLst>
            <pc:docMk/>
            <pc:sldMk cId="450714060" sldId="313"/>
            <ac:picMk id="13" creationId="{ECD8025F-451F-8502-A43B-298552E8A23B}"/>
          </ac:picMkLst>
        </pc:picChg>
      </pc:sldChg>
    </pc:docChg>
  </pc:docChgLst>
  <pc:docChgLst>
    <pc:chgData name="B Bevan (Llansannor CiW Primary School)" userId="S::bevanb3@hwbcymru.net::8563ab44-3948-4d3b-908a-1c48f8fcaef0" providerId="AD" clId="Web-{8AE8D0A1-11F5-0B7F-4624-61C01EC6C2F9}"/>
    <pc:docChg chg="addSld delSld modSld">
      <pc:chgData name="B Bevan (Llansannor CiW Primary School)" userId="S::bevanb3@hwbcymru.net::8563ab44-3948-4d3b-908a-1c48f8fcaef0" providerId="AD" clId="Web-{8AE8D0A1-11F5-0B7F-4624-61C01EC6C2F9}" dt="2024-09-09T08:38:16.901" v="2045" actId="20577"/>
      <pc:docMkLst>
        <pc:docMk/>
      </pc:docMkLst>
      <pc:sldChg chg="modSp">
        <pc:chgData name="B Bevan (Llansannor CiW Primary School)" userId="S::bevanb3@hwbcymru.net::8563ab44-3948-4d3b-908a-1c48f8fcaef0" providerId="AD" clId="Web-{8AE8D0A1-11F5-0B7F-4624-61C01EC6C2F9}" dt="2024-09-08T13:37:31.468" v="1500" actId="20577"/>
        <pc:sldMkLst>
          <pc:docMk/>
          <pc:sldMk cId="2171503025" sldId="26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8:28.875" v="1511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27:19.218" v="1929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1:19.551" v="1567" actId="20577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1:20.128" v="1319" actId="20577"/>
        <pc:sldMkLst>
          <pc:docMk/>
          <pc:sldMk cId="3083675268" sldId="27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9:04.641" v="1256" actId="20577"/>
        <pc:sldMkLst>
          <pc:docMk/>
          <pc:sldMk cId="725864119" sldId="28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0:14.689" v="1273" actId="20577"/>
        <pc:sldMkLst>
          <pc:docMk/>
          <pc:sldMk cId="3901686027" sldId="285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7:38.311" v="1253" actId="20577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0:14.143" v="1550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0:06.268" v="1549" actId="2057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2:49.049" v="1907" actId="20577"/>
        <pc:sldMkLst>
          <pc:docMk/>
          <pc:sldMk cId="566617893" sldId="296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38:16.901" v="2045" actId="20577"/>
        <pc:sldMkLst>
          <pc:docMk/>
          <pc:sldMk cId="721710615" sldId="297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1:01.380" v="1185"/>
        <pc:sldMkLst>
          <pc:docMk/>
          <pc:sldMk cId="535445340" sldId="29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1:43.984" v="1902" actId="20577"/>
        <pc:sldMkLst>
          <pc:docMk/>
          <pc:sldMk cId="1951545894" sldId="301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1:51.125" v="1903" actId="20577"/>
        <pc:sldMkLst>
          <pc:docMk/>
          <pc:sldMk cId="1801960076" sldId="303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9:42.674" v="1547" actId="20577"/>
        <pc:sldMkLst>
          <pc:docMk/>
          <pc:sldMk cId="2733705513" sldId="305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36:20.943" v="2015" actId="20577"/>
        <pc:sldMkLst>
          <pc:docMk/>
          <pc:sldMk cId="267548333" sldId="306"/>
        </pc:sldMkLst>
      </pc:sldChg>
      <pc:sldChg chg="addSp delSp modSp add replId">
        <pc:chgData name="B Bevan (Llansannor CiW Primary School)" userId="S::bevanb3@hwbcymru.net::8563ab44-3948-4d3b-908a-1c48f8fcaef0" providerId="AD" clId="Web-{8AE8D0A1-11F5-0B7F-4624-61C01EC6C2F9}" dt="2024-09-09T08:27:48.970" v="1932" actId="20577"/>
        <pc:sldMkLst>
          <pc:docMk/>
          <pc:sldMk cId="2766010727" sldId="307"/>
        </pc:sldMkLst>
      </pc:sldChg>
      <pc:sldChg chg="addSp delSp modSp add del replId">
        <pc:chgData name="B Bevan (Llansannor CiW Primary School)" userId="S::bevanb3@hwbcymru.net::8563ab44-3948-4d3b-908a-1c48f8fcaef0" providerId="AD" clId="Web-{8AE8D0A1-11F5-0B7F-4624-61C01EC6C2F9}" dt="2024-09-05T11:01:08.354" v="707"/>
        <pc:sldMkLst>
          <pc:docMk/>
          <pc:sldMk cId="2002431959" sldId="309"/>
        </pc:sldMkLst>
      </pc:sldChg>
      <pc:sldChg chg="addSp modSp add replId">
        <pc:chgData name="B Bevan (Llansannor CiW Primary School)" userId="S::bevanb3@hwbcymru.net::8563ab44-3948-4d3b-908a-1c48f8fcaef0" providerId="AD" clId="Web-{8AE8D0A1-11F5-0B7F-4624-61C01EC6C2F9}" dt="2024-09-09T08:29:14.020" v="1933" actId="20577"/>
        <pc:sldMkLst>
          <pc:docMk/>
          <pc:sldMk cId="4199228858" sldId="310"/>
        </pc:sldMkLst>
      </pc:sldChg>
    </pc:docChg>
  </pc:docChgLst>
  <pc:docChgLst>
    <pc:chgData name="S Davies (Llansannor CiW Primary School)" userId="S::daviess1744@hwbcymru.net::80d4d59b-0812-48ef-9fe5-0684c8a6bf7e" providerId="AD" clId="Web-{BBCF792C-09A2-4FD7-A146-34EF10B62DD7}"/>
    <pc:docChg chg="addSld delSld modSld sldOrd">
      <pc:chgData name="S Davies (Llansannor CiW Primary School)" userId="S::daviess1744@hwbcymru.net::80d4d59b-0812-48ef-9fe5-0684c8a6bf7e" providerId="AD" clId="Web-{BBCF792C-09A2-4FD7-A146-34EF10B62DD7}" dt="2023-09-06T14:00:12.657" v="1852"/>
      <pc:docMkLst>
        <pc:docMk/>
      </pc:docMkLst>
      <pc:sldChg chg="del">
        <pc:chgData name="S Davies (Llansannor CiW Primary School)" userId="S::daviess1744@hwbcymru.net::80d4d59b-0812-48ef-9fe5-0684c8a6bf7e" providerId="AD" clId="Web-{BBCF792C-09A2-4FD7-A146-34EF10B62DD7}" dt="2023-09-06T13:25:42.622" v="1786"/>
        <pc:sldMkLst>
          <pc:docMk/>
          <pc:sldMk cId="1775978035" sldId="257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12.107" v="1788"/>
        <pc:sldMkLst>
          <pc:docMk/>
          <pc:sldMk cId="3913032476" sldId="258"/>
        </pc:sldMkLst>
      </pc:sldChg>
      <pc:sldChg chg="addSp delSp modSp mod ord setBg">
        <pc:chgData name="S Davies (Llansannor CiW Primary School)" userId="S::daviess1744@hwbcymru.net::80d4d59b-0812-48ef-9fe5-0684c8a6bf7e" providerId="AD" clId="Web-{BBCF792C-09A2-4FD7-A146-34EF10B62DD7}" dt="2023-09-06T13:21:02.191" v="1784" actId="20577"/>
        <pc:sldMkLst>
          <pc:docMk/>
          <pc:sldMk cId="1793277612" sldId="271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35.420" v="1790"/>
        <pc:sldMkLst>
          <pc:docMk/>
          <pc:sldMk cId="2166886008" sldId="276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7:38.454" v="1794"/>
        <pc:sldMkLst>
          <pc:docMk/>
          <pc:sldMk cId="4179671717" sldId="277"/>
        </pc:sldMkLst>
      </pc:sldChg>
      <pc:sldChg chg="ord">
        <pc:chgData name="S Davies (Llansannor CiW Primary School)" userId="S::daviess1744@hwbcymru.net::80d4d59b-0812-48ef-9fe5-0684c8a6bf7e" providerId="AD" clId="Web-{BBCF792C-09A2-4FD7-A146-34EF10B62DD7}" dt="2023-09-06T11:40:21.901" v="1697"/>
        <pc:sldMkLst>
          <pc:docMk/>
          <pc:sldMk cId="3083675268" sldId="278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55.452" v="1792"/>
        <pc:sldMkLst>
          <pc:docMk/>
          <pc:sldMk cId="1784325484" sldId="279"/>
        </pc:sldMkLst>
      </pc:sldChg>
      <pc:sldChg chg="modSp ord">
        <pc:chgData name="S Davies (Llansannor CiW Primary School)" userId="S::daviess1744@hwbcymru.net::80d4d59b-0812-48ef-9fe5-0684c8a6bf7e" providerId="AD" clId="Web-{BBCF792C-09A2-4FD7-A146-34EF10B62DD7}" dt="2023-09-06T11:37:49.334" v="1695" actId="20577"/>
        <pc:sldMkLst>
          <pc:docMk/>
          <pc:sldMk cId="725864119" sldId="282"/>
        </pc:sldMkLst>
      </pc:sldChg>
      <pc:sldChg chg="addSp delSp modSp mod setBg">
        <pc:chgData name="S Davies (Llansannor CiW Primary School)" userId="S::daviess1744@hwbcymru.net::80d4d59b-0812-48ef-9fe5-0684c8a6bf7e" providerId="AD" clId="Web-{BBCF792C-09A2-4FD7-A146-34EF10B62DD7}" dt="2023-09-06T11:49:12.150" v="1720" actId="20577"/>
        <pc:sldMkLst>
          <pc:docMk/>
          <pc:sldMk cId="3901686027" sldId="285"/>
        </pc:sldMkLst>
      </pc:sldChg>
      <pc:sldChg chg="addSp delSp modSp mod setBg">
        <pc:chgData name="S Davies (Llansannor CiW Primary School)" userId="S::daviess1744@hwbcymru.net::80d4d59b-0812-48ef-9fe5-0684c8a6bf7e" providerId="AD" clId="Web-{BBCF792C-09A2-4FD7-A146-34EF10B62DD7}" dt="2023-09-06T10:41:25.536" v="124"/>
        <pc:sldMkLst>
          <pc:docMk/>
          <pc:sldMk cId="3410762535" sldId="286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0:44:39.010" v="385" actId="20577"/>
        <pc:sldMkLst>
          <pc:docMk/>
          <pc:sldMk cId="2749850141" sldId="287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0:44:49.401" v="422" actId="20577"/>
        <pc:sldMkLst>
          <pc:docMk/>
          <pc:sldMk cId="2018944104" sldId="288"/>
        </pc:sldMkLst>
      </pc:sldChg>
      <pc:sldChg chg="addSp delSp modSp new mod setBg">
        <pc:chgData name="S Davies (Llansannor CiW Primary School)" userId="S::daviess1744@hwbcymru.net::80d4d59b-0812-48ef-9fe5-0684c8a6bf7e" providerId="AD" clId="Web-{BBCF792C-09A2-4FD7-A146-34EF10B62DD7}" dt="2023-09-06T13:49:39.246" v="1834"/>
        <pc:sldMkLst>
          <pc:docMk/>
          <pc:sldMk cId="1762171141" sldId="289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0:48:50.017" v="730"/>
        <pc:sldMkLst>
          <pc:docMk/>
          <pc:sldMk cId="3189079889" sldId="291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3:40:49.604" v="1805" actId="20577"/>
        <pc:sldMkLst>
          <pc:docMk/>
          <pc:sldMk cId="4055948605" sldId="291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5:33.871" v="1785"/>
        <pc:sldMkLst>
          <pc:docMk/>
          <pc:sldMk cId="1104822977" sldId="292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6:05.654" v="1787"/>
        <pc:sldMkLst>
          <pc:docMk/>
          <pc:sldMk cId="2144011813" sldId="293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6:32.905" v="1789"/>
        <pc:sldMkLst>
          <pc:docMk/>
          <pc:sldMk cId="1715937054" sldId="294"/>
        </pc:sldMkLst>
      </pc:sldChg>
      <pc:sldChg chg="addSp delSp modSp add mod setBg">
        <pc:chgData name="S Davies (Llansannor CiW Primary School)" userId="S::daviess1744@hwbcymru.net::80d4d59b-0812-48ef-9fe5-0684c8a6bf7e" providerId="AD" clId="Web-{BBCF792C-09A2-4FD7-A146-34EF10B62DD7}" dt="2023-09-06T14:00:12.657" v="1852"/>
        <pc:sldMkLst>
          <pc:docMk/>
          <pc:sldMk cId="579205952" sldId="295"/>
        </pc:sldMkLst>
      </pc:sldChg>
    </pc:docChg>
  </pc:docChgLst>
  <pc:docChgLst>
    <pc:chgData name="S Davies (Llansannor CiW Primary School)" userId="S::daviess1744@hwbcymru.net::80d4d59b-0812-48ef-9fe5-0684c8a6bf7e" providerId="AD" clId="Web-{B71C4C4F-B406-4087-9E5D-2CD5886524DA}"/>
    <pc:docChg chg="modSld">
      <pc:chgData name="S Davies (Llansannor CiW Primary School)" userId="S::daviess1744@hwbcymru.net::80d4d59b-0812-48ef-9fe5-0684c8a6bf7e" providerId="AD" clId="Web-{B71C4C4F-B406-4087-9E5D-2CD5886524DA}" dt="2023-09-13T09:11:05.834" v="51" actId="20577"/>
      <pc:docMkLst>
        <pc:docMk/>
      </pc:docMkLst>
      <pc:sldChg chg="modSp">
        <pc:chgData name="S Davies (Llansannor CiW Primary School)" userId="S::daviess1744@hwbcymru.net::80d4d59b-0812-48ef-9fe5-0684c8a6bf7e" providerId="AD" clId="Web-{B71C4C4F-B406-4087-9E5D-2CD5886524DA}" dt="2023-09-13T09:11:05.834" v="51" actId="20577"/>
        <pc:sldMkLst>
          <pc:docMk/>
          <pc:sldMk cId="3901686027" sldId="285"/>
        </pc:sldMkLst>
      </pc:sldChg>
    </pc:docChg>
  </pc:docChgLst>
  <pc:docChgLst>
    <pc:chgData name="B Bevan (Llansannor CiW Primary School)" userId="S::bevanb3@hwbcymru.net::8563ab44-3948-4d3b-908a-1c48f8fcaef0" providerId="AD" clId="Web-{63FBD128-9333-E0E7-1AF6-9C353E8E08A1}"/>
    <pc:docChg chg="addSld delSld modSld sldOrd">
      <pc:chgData name="B Bevan (Llansannor CiW Primary School)" userId="S::bevanb3@hwbcymru.net::8563ab44-3948-4d3b-908a-1c48f8fcaef0" providerId="AD" clId="Web-{63FBD128-9333-E0E7-1AF6-9C353E8E08A1}" dt="2024-09-05T09:28:56.954" v="544" actId="20577"/>
      <pc:docMkLst>
        <pc:docMk/>
      </pc:docMkLst>
      <pc:sldChg chg="modSp">
        <pc:chgData name="B Bevan (Llansannor CiW Primary School)" userId="S::bevanb3@hwbcymru.net::8563ab44-3948-4d3b-908a-1c48f8fcaef0" providerId="AD" clId="Web-{63FBD128-9333-E0E7-1AF6-9C353E8E08A1}" dt="2024-09-05T08:59:17.285" v="2" actId="20577"/>
        <pc:sldMkLst>
          <pc:docMk/>
          <pc:sldMk cId="4097101563" sldId="256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08:37.363" v="170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12:20.387" v="401" actId="1076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26:55.559" v="519" actId="20577"/>
        <pc:sldMkLst>
          <pc:docMk/>
          <pc:sldMk cId="1104822977" sldId="292"/>
        </pc:sldMkLst>
      </pc:sldChg>
      <pc:sldChg chg="del">
        <pc:chgData name="B Bevan (Llansannor CiW Primary School)" userId="S::bevanb3@hwbcymru.net::8563ab44-3948-4d3b-908a-1c48f8fcaef0" providerId="AD" clId="Web-{63FBD128-9333-E0E7-1AF6-9C353E8E08A1}" dt="2024-09-05T09:24:50.164" v="476"/>
        <pc:sldMkLst>
          <pc:docMk/>
          <pc:sldMk cId="2144011813" sldId="293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24:04.881" v="475" actId="20577"/>
        <pc:sldMkLst>
          <pc:docMk/>
          <pc:sldMk cId="1715937054" sldId="294"/>
        </pc:sldMkLst>
      </pc:sldChg>
      <pc:sldChg chg="del">
        <pc:chgData name="B Bevan (Llansannor CiW Primary School)" userId="S::bevanb3@hwbcymru.net::8563ab44-3948-4d3b-908a-1c48f8fcaef0" providerId="AD" clId="Web-{63FBD128-9333-E0E7-1AF6-9C353E8E08A1}" dt="2024-09-05T09:22:29.018" v="412"/>
        <pc:sldMkLst>
          <pc:docMk/>
          <pc:sldMk cId="579205952" sldId="295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09:42.413" v="241" actId="20577"/>
        <pc:sldMkLst>
          <pc:docMk/>
          <pc:sldMk cId="3856561224" sldId="300"/>
        </pc:sldMkLst>
      </pc:sldChg>
      <pc:sldChg chg="modSp add replId">
        <pc:chgData name="B Bevan (Llansannor CiW Primary School)" userId="S::bevanb3@hwbcymru.net::8563ab44-3948-4d3b-908a-1c48f8fcaef0" providerId="AD" clId="Web-{63FBD128-9333-E0E7-1AF6-9C353E8E08A1}" dt="2024-09-05T09:28:52.266" v="542" actId="20577"/>
        <pc:sldMkLst>
          <pc:docMk/>
          <pc:sldMk cId="2733705513" sldId="305"/>
        </pc:sldMkLst>
      </pc:sldChg>
      <pc:sldChg chg="modSp add replId">
        <pc:chgData name="B Bevan (Llansannor CiW Primary School)" userId="S::bevanb3@hwbcymru.net::8563ab44-3948-4d3b-908a-1c48f8fcaef0" providerId="AD" clId="Web-{63FBD128-9333-E0E7-1AF6-9C353E8E08A1}" dt="2024-09-05T09:28:56.954" v="544" actId="20577"/>
        <pc:sldMkLst>
          <pc:docMk/>
          <pc:sldMk cId="267548333" sldId="306"/>
        </pc:sldMkLst>
      </pc:sldChg>
    </pc:docChg>
  </pc:docChgLst>
  <pc:docChgLst>
    <pc:chgData name="B Bevan (Llansannor CiW Primary School)" userId="S::bevanb3@hwbcymru.net::8563ab44-3948-4d3b-908a-1c48f8fcaef0" providerId="AD" clId="Web-{7E54FA7E-9B4D-3C5F-8C27-294974635656}"/>
    <pc:docChg chg="delSld modSld">
      <pc:chgData name="B Bevan (Llansannor CiW Primary School)" userId="S::bevanb3@hwbcymru.net::8563ab44-3948-4d3b-908a-1c48f8fcaef0" providerId="AD" clId="Web-{7E54FA7E-9B4D-3C5F-8C27-294974635656}" dt="2025-09-03T20:09:43.673" v="856"/>
      <pc:docMkLst>
        <pc:docMk/>
      </pc:docMkLst>
      <pc:sldChg chg="modSp">
        <pc:chgData name="B Bevan (Llansannor CiW Primary School)" userId="S::bevanb3@hwbcymru.net::8563ab44-3948-4d3b-908a-1c48f8fcaef0" providerId="AD" clId="Web-{7E54FA7E-9B4D-3C5F-8C27-294974635656}" dt="2025-09-03T20:08:57.044" v="851" actId="1076"/>
        <pc:sldMkLst>
          <pc:docMk/>
          <pc:sldMk cId="322697148" sldId="268"/>
        </pc:sldMkLst>
        <pc:spChg chg="mod">
          <ac:chgData name="B Bevan (Llansannor CiW Primary School)" userId="S::bevanb3@hwbcymru.net::8563ab44-3948-4d3b-908a-1c48f8fcaef0" providerId="AD" clId="Web-{7E54FA7E-9B4D-3C5F-8C27-294974635656}" dt="2025-09-03T20:08:57.044" v="851" actId="1076"/>
          <ac:spMkLst>
            <pc:docMk/>
            <pc:sldMk cId="322697148" sldId="268"/>
            <ac:spMk id="7" creationId="{EDCF195B-667A-8AD0-E911-79FDE550EAA6}"/>
          </ac:spMkLst>
        </pc:spChg>
      </pc:sldChg>
      <pc:sldChg chg="del">
        <pc:chgData name="B Bevan (Llansannor CiW Primary School)" userId="S::bevanb3@hwbcymru.net::8563ab44-3948-4d3b-908a-1c48f8fcaef0" providerId="AD" clId="Web-{7E54FA7E-9B4D-3C5F-8C27-294974635656}" dt="2025-09-03T15:11:40.401" v="754"/>
        <pc:sldMkLst>
          <pc:docMk/>
          <pc:sldMk cId="2503717362" sldId="269"/>
        </pc:sldMkLst>
      </pc:sldChg>
      <pc:sldChg chg="del">
        <pc:chgData name="B Bevan (Llansannor CiW Primary School)" userId="S::bevanb3@hwbcymru.net::8563ab44-3948-4d3b-908a-1c48f8fcaef0" providerId="AD" clId="Web-{7E54FA7E-9B4D-3C5F-8C27-294974635656}" dt="2025-09-03T20:09:43.673" v="856"/>
        <pc:sldMkLst>
          <pc:docMk/>
          <pc:sldMk cId="1413541855" sldId="275"/>
        </pc:sldMkLst>
      </pc:sldChg>
      <pc:sldChg chg="del">
        <pc:chgData name="B Bevan (Llansannor CiW Primary School)" userId="S::bevanb3@hwbcymru.net::8563ab44-3948-4d3b-908a-1c48f8fcaef0" providerId="AD" clId="Web-{7E54FA7E-9B4D-3C5F-8C27-294974635656}" dt="2025-09-03T15:11:40.401" v="755"/>
        <pc:sldMkLst>
          <pc:docMk/>
          <pc:sldMk cId="3083675268" sldId="278"/>
        </pc:sldMkLst>
      </pc:sldChg>
      <pc:sldChg chg="del">
        <pc:chgData name="B Bevan (Llansannor CiW Primary School)" userId="S::bevanb3@hwbcymru.net::8563ab44-3948-4d3b-908a-1c48f8fcaef0" providerId="AD" clId="Web-{7E54FA7E-9B4D-3C5F-8C27-294974635656}" dt="2025-09-03T15:11:40.401" v="752"/>
        <pc:sldMkLst>
          <pc:docMk/>
          <pc:sldMk cId="786105873" sldId="283"/>
        </pc:sldMkLst>
      </pc:sldChg>
      <pc:sldChg chg="modSp">
        <pc:chgData name="B Bevan (Llansannor CiW Primary School)" userId="S::bevanb3@hwbcymru.net::8563ab44-3948-4d3b-908a-1c48f8fcaef0" providerId="AD" clId="Web-{7E54FA7E-9B4D-3C5F-8C27-294974635656}" dt="2025-09-03T20:02:46.765" v="794" actId="20577"/>
        <pc:sldMkLst>
          <pc:docMk/>
          <pc:sldMk cId="3805582020" sldId="284"/>
        </pc:sldMkLst>
        <pc:spChg chg="mod">
          <ac:chgData name="B Bevan (Llansannor CiW Primary School)" userId="S::bevanb3@hwbcymru.net::8563ab44-3948-4d3b-908a-1c48f8fcaef0" providerId="AD" clId="Web-{7E54FA7E-9B4D-3C5F-8C27-294974635656}" dt="2025-09-03T20:02:46.765" v="794" actId="20577"/>
          <ac:spMkLst>
            <pc:docMk/>
            <pc:sldMk cId="3805582020" sldId="284"/>
            <ac:spMk id="4" creationId="{1D5970B7-D20E-412D-5D9D-B8FC57961036}"/>
          </ac:spMkLst>
        </pc:spChg>
      </pc:sldChg>
      <pc:sldChg chg="del">
        <pc:chgData name="B Bevan (Llansannor CiW Primary School)" userId="S::bevanb3@hwbcymru.net::8563ab44-3948-4d3b-908a-1c48f8fcaef0" providerId="AD" clId="Web-{7E54FA7E-9B4D-3C5F-8C27-294974635656}" dt="2025-09-03T15:11:40.401" v="753"/>
        <pc:sldMkLst>
          <pc:docMk/>
          <pc:sldMk cId="2766010727" sldId="307"/>
        </pc:sldMkLst>
      </pc:sldChg>
      <pc:sldChg chg="modSp">
        <pc:chgData name="B Bevan (Llansannor CiW Primary School)" userId="S::bevanb3@hwbcymru.net::8563ab44-3948-4d3b-908a-1c48f8fcaef0" providerId="AD" clId="Web-{7E54FA7E-9B4D-3C5F-8C27-294974635656}" dt="2025-09-03T20:01:40.342" v="760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7E54FA7E-9B4D-3C5F-8C27-294974635656}" dt="2025-09-03T13:58:43.039" v="9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7E54FA7E-9B4D-3C5F-8C27-294974635656}" dt="2025-09-03T20:01:40.342" v="760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del">
        <pc:chgData name="B Bevan (Llansannor CiW Primary School)" userId="S::bevanb3@hwbcymru.net::8563ab44-3948-4d3b-908a-1c48f8fcaef0" providerId="AD" clId="Web-{7E54FA7E-9B4D-3C5F-8C27-294974635656}" dt="2025-09-03T14:20:41.327" v="714"/>
        <pc:sldMkLst>
          <pc:docMk/>
          <pc:sldMk cId="857830329" sldId="311"/>
        </pc:sldMkLst>
      </pc:sldChg>
      <pc:sldChg chg="addSp delSp modSp">
        <pc:chgData name="B Bevan (Llansannor CiW Primary School)" userId="S::bevanb3@hwbcymru.net::8563ab44-3948-4d3b-908a-1c48f8fcaef0" providerId="AD" clId="Web-{7E54FA7E-9B4D-3C5F-8C27-294974635656}" dt="2025-09-03T20:03:17.671" v="805" actId="1076"/>
        <pc:sldMkLst>
          <pc:docMk/>
          <pc:sldMk cId="3693666810" sldId="312"/>
        </pc:sldMkLst>
        <pc:spChg chg="mod ord">
          <ac:chgData name="B Bevan (Llansannor CiW Primary School)" userId="S::bevanb3@hwbcymru.net::8563ab44-3948-4d3b-908a-1c48f8fcaef0" providerId="AD" clId="Web-{7E54FA7E-9B4D-3C5F-8C27-294974635656}" dt="2025-09-03T14:06:28.068" v="539" actId="1076"/>
          <ac:spMkLst>
            <pc:docMk/>
            <pc:sldMk cId="3693666810" sldId="312"/>
            <ac:spMk id="9" creationId="{590D66D3-8D22-4146-130B-4A427237C624}"/>
          </ac:spMkLst>
        </pc:spChg>
        <pc:spChg chg="mod">
          <ac:chgData name="B Bevan (Llansannor CiW Primary School)" userId="S::bevanb3@hwbcymru.net::8563ab44-3948-4d3b-908a-1c48f8fcaef0" providerId="AD" clId="Web-{7E54FA7E-9B4D-3C5F-8C27-294974635656}" dt="2025-09-03T20:03:17.671" v="805" actId="1076"/>
          <ac:spMkLst>
            <pc:docMk/>
            <pc:sldMk cId="3693666810" sldId="312"/>
            <ac:spMk id="47" creationId="{E611D0DF-20D9-9956-086E-E45C5BDE6DD8}"/>
          </ac:spMkLst>
        </pc:spChg>
        <pc:picChg chg="add mod">
          <ac:chgData name="B Bevan (Llansannor CiW Primary School)" userId="S::bevanb3@hwbcymru.net::8563ab44-3948-4d3b-908a-1c48f8fcaef0" providerId="AD" clId="Web-{7E54FA7E-9B4D-3C5F-8C27-294974635656}" dt="2025-09-03T14:06:01.022" v="534" actId="1076"/>
          <ac:picMkLst>
            <pc:docMk/>
            <pc:sldMk cId="3693666810" sldId="312"/>
            <ac:picMk id="3" creationId="{A7FF9258-781A-3E5F-A0E5-FF18089DC6A4}"/>
          </ac:picMkLst>
        </pc:picChg>
        <pc:picChg chg="ord">
          <ac:chgData name="B Bevan (Llansannor CiW Primary School)" userId="S::bevanb3@hwbcymru.net::8563ab44-3948-4d3b-908a-1c48f8fcaef0" providerId="AD" clId="Web-{7E54FA7E-9B4D-3C5F-8C27-294974635656}" dt="2025-09-03T14:06:16.396" v="537"/>
          <ac:picMkLst>
            <pc:docMk/>
            <pc:sldMk cId="3693666810" sldId="312"/>
            <ac:picMk id="8" creationId="{8058C229-8ED3-1B36-98B4-CD4CB11E67AE}"/>
          </ac:picMkLst>
        </pc:picChg>
      </pc:sldChg>
      <pc:sldChg chg="modSp">
        <pc:chgData name="B Bevan (Llansannor CiW Primary School)" userId="S::bevanb3@hwbcymru.net::8563ab44-3948-4d3b-908a-1c48f8fcaef0" providerId="AD" clId="Web-{7E54FA7E-9B4D-3C5F-8C27-294974635656}" dt="2025-09-03T20:03:39.468" v="839"/>
        <pc:sldMkLst>
          <pc:docMk/>
          <pc:sldMk cId="450714060" sldId="313"/>
        </pc:sldMkLst>
        <pc:spChg chg="mod">
          <ac:chgData name="B Bevan (Llansannor CiW Primary School)" userId="S::bevanb3@hwbcymru.net::8563ab44-3948-4d3b-908a-1c48f8fcaef0" providerId="AD" clId="Web-{7E54FA7E-9B4D-3C5F-8C27-294974635656}" dt="2025-09-03T14:06:39.364" v="545" actId="20577"/>
          <ac:spMkLst>
            <pc:docMk/>
            <pc:sldMk cId="450714060" sldId="313"/>
            <ac:spMk id="11" creationId="{106D374C-67DF-B329-6145-F810B0399E99}"/>
          </ac:spMkLst>
        </pc:spChg>
        <pc:graphicFrameChg chg="mod modGraphic">
          <ac:chgData name="B Bevan (Llansannor CiW Primary School)" userId="S::bevanb3@hwbcymru.net::8563ab44-3948-4d3b-908a-1c48f8fcaef0" providerId="AD" clId="Web-{7E54FA7E-9B4D-3C5F-8C27-294974635656}" dt="2025-09-03T20:03:39.468" v="839"/>
          <ac:graphicFrameMkLst>
            <pc:docMk/>
            <pc:sldMk cId="450714060" sldId="313"/>
            <ac:graphicFrameMk id="5" creationId="{C7D3F71C-8CAC-55FC-80C9-82279FEABF9D}"/>
          </ac:graphicFrameMkLst>
        </pc:graphicFrameChg>
      </pc:sldChg>
      <pc:sldChg chg="modSp">
        <pc:chgData name="B Bevan (Llansannor CiW Primary School)" userId="S::bevanb3@hwbcymru.net::8563ab44-3948-4d3b-908a-1c48f8fcaef0" providerId="AD" clId="Web-{7E54FA7E-9B4D-3C5F-8C27-294974635656}" dt="2025-09-03T20:08:44.277" v="849" actId="20577"/>
        <pc:sldMkLst>
          <pc:docMk/>
          <pc:sldMk cId="471035265" sldId="314"/>
        </pc:sldMkLst>
        <pc:spChg chg="mod">
          <ac:chgData name="B Bevan (Llansannor CiW Primary School)" userId="S::bevanb3@hwbcymru.net::8563ab44-3948-4d3b-908a-1c48f8fcaef0" providerId="AD" clId="Web-{7E54FA7E-9B4D-3C5F-8C27-294974635656}" dt="2025-09-03T20:08:44.277" v="849" actId="20577"/>
          <ac:spMkLst>
            <pc:docMk/>
            <pc:sldMk cId="471035265" sldId="314"/>
            <ac:spMk id="2" creationId="{C6FDB783-7576-380A-C577-F88E90E7646C}"/>
          </ac:spMkLst>
        </pc:spChg>
      </pc:sldChg>
      <pc:sldChg chg="modSp">
        <pc:chgData name="B Bevan (Llansannor CiW Primary School)" userId="S::bevanb3@hwbcymru.net::8563ab44-3948-4d3b-908a-1c48f8fcaef0" providerId="AD" clId="Web-{7E54FA7E-9B4D-3C5F-8C27-294974635656}" dt="2025-09-03T15:11:01.464" v="751"/>
        <pc:sldMkLst>
          <pc:docMk/>
          <pc:sldMk cId="2413891459" sldId="315"/>
        </pc:sldMkLst>
        <pc:graphicFrameChg chg="mod modGraphic">
          <ac:chgData name="B Bevan (Llansannor CiW Primary School)" userId="S::bevanb3@hwbcymru.net::8563ab44-3948-4d3b-908a-1c48f8fcaef0" providerId="AD" clId="Web-{7E54FA7E-9B4D-3C5F-8C27-294974635656}" dt="2025-09-03T15:11:01.464" v="751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B Bevan (Llansannor CiW Primary School)" userId="S::bevanb3@hwbcymru.net::8563ab44-3948-4d3b-908a-1c48f8fcaef0" providerId="AD" clId="Web-{4C8AA585-D304-4D16-A593-8DFD2673B18B}"/>
    <pc:docChg chg="addSld delSld modSld sldOrd addMainMaster">
      <pc:chgData name="B Bevan (Llansannor CiW Primary School)" userId="S::bevanb3@hwbcymru.net::8563ab44-3948-4d3b-908a-1c48f8fcaef0" providerId="AD" clId="Web-{4C8AA585-D304-4D16-A593-8DFD2673B18B}" dt="2023-09-06T11:53:23.541" v="189"/>
      <pc:docMkLst>
        <pc:docMk/>
      </pc:docMkLst>
      <pc:sldChg chg="ord">
        <pc:chgData name="B Bevan (Llansannor CiW Primary School)" userId="S::bevanb3@hwbcymru.net::8563ab44-3948-4d3b-908a-1c48f8fcaef0" providerId="AD" clId="Web-{4C8AA585-D304-4D16-A593-8DFD2673B18B}" dt="2023-09-06T11:51:48.382" v="183"/>
        <pc:sldMkLst>
          <pc:docMk/>
          <pc:sldMk cId="1775978035" sldId="257"/>
        </pc:sldMkLst>
      </pc:sldChg>
      <pc:sldChg chg="ord">
        <pc:chgData name="B Bevan (Llansannor CiW Primary School)" userId="S::bevanb3@hwbcymru.net::8563ab44-3948-4d3b-908a-1c48f8fcaef0" providerId="AD" clId="Web-{4C8AA585-D304-4D16-A593-8DFD2673B18B}" dt="2023-09-06T11:51:54.866" v="184"/>
        <pc:sldMkLst>
          <pc:docMk/>
          <pc:sldMk cId="3913032476" sldId="258"/>
        </pc:sldMkLst>
      </pc:sldChg>
      <pc:sldChg chg="del">
        <pc:chgData name="B Bevan (Llansannor CiW Primary School)" userId="S::bevanb3@hwbcymru.net::8563ab44-3948-4d3b-908a-1c48f8fcaef0" providerId="AD" clId="Web-{4C8AA585-D304-4D16-A593-8DFD2673B18B}" dt="2023-09-06T11:52:42.243" v="188"/>
        <pc:sldMkLst>
          <pc:docMk/>
          <pc:sldMk cId="1834117212" sldId="263"/>
        </pc:sldMkLst>
      </pc:sldChg>
      <pc:sldChg chg="ord">
        <pc:chgData name="B Bevan (Llansannor CiW Primary School)" userId="S::bevanb3@hwbcymru.net::8563ab44-3948-4d3b-908a-1c48f8fcaef0" providerId="AD" clId="Web-{4C8AA585-D304-4D16-A593-8DFD2673B18B}" dt="2023-09-06T11:52:28.883" v="187"/>
        <pc:sldMkLst>
          <pc:docMk/>
          <pc:sldMk cId="701274124" sldId="273"/>
        </pc:sldMkLst>
      </pc:sldChg>
      <pc:sldChg chg="addSp delSp modSp del">
        <pc:chgData name="B Bevan (Llansannor CiW Primary School)" userId="S::bevanb3@hwbcymru.net::8563ab44-3948-4d3b-908a-1c48f8fcaef0" providerId="AD" clId="Web-{4C8AA585-D304-4D16-A593-8DFD2673B18B}" dt="2023-09-06T10:41:10.574" v="79"/>
        <pc:sldMkLst>
          <pc:docMk/>
          <pc:sldMk cId="1888919525" sldId="280"/>
        </pc:sldMkLst>
      </pc:sldChg>
      <pc:sldChg chg="modSp">
        <pc:chgData name="B Bevan (Llansannor CiW Primary School)" userId="S::bevanb3@hwbcymru.net::8563ab44-3948-4d3b-908a-1c48f8fcaef0" providerId="AD" clId="Web-{4C8AA585-D304-4D16-A593-8DFD2673B18B}" dt="2023-09-06T11:36:05.605" v="181" actId="20577"/>
        <pc:sldMkLst>
          <pc:docMk/>
          <pc:sldMk cId="725864119" sldId="282"/>
        </pc:sldMkLst>
      </pc:sldChg>
      <pc:sldChg chg="addSp delSp modSp">
        <pc:chgData name="B Bevan (Llansannor CiW Primary School)" userId="S::bevanb3@hwbcymru.net::8563ab44-3948-4d3b-908a-1c48f8fcaef0" providerId="AD" clId="Web-{4C8AA585-D304-4D16-A593-8DFD2673B18B}" dt="2023-09-06T10:41:46.560" v="85" actId="1076"/>
        <pc:sldMkLst>
          <pc:docMk/>
          <pc:sldMk cId="3805582020" sldId="284"/>
        </pc:sldMkLst>
      </pc:sldChg>
      <pc:sldChg chg="addSp modSp add">
        <pc:chgData name="B Bevan (Llansannor CiW Primary School)" userId="S::bevanb3@hwbcymru.net::8563ab44-3948-4d3b-908a-1c48f8fcaef0" providerId="AD" clId="Web-{4C8AA585-D304-4D16-A593-8DFD2673B18B}" dt="2023-09-06T10:41:02.090" v="78" actId="1076"/>
        <pc:sldMkLst>
          <pc:docMk/>
          <pc:sldMk cId="3410762535" sldId="286"/>
        </pc:sldMkLst>
      </pc:sldChg>
      <pc:sldChg chg="addSp delSp modSp">
        <pc:chgData name="B Bevan (Llansannor CiW Primary School)" userId="S::bevanb3@hwbcymru.net::8563ab44-3948-4d3b-908a-1c48f8fcaef0" providerId="AD" clId="Web-{4C8AA585-D304-4D16-A593-8DFD2673B18B}" dt="2023-09-06T10:48:31.306" v="92" actId="1076"/>
        <pc:sldMkLst>
          <pc:docMk/>
          <pc:sldMk cId="2018944104" sldId="288"/>
        </pc:sldMkLst>
      </pc:sldChg>
      <pc:sldChg chg="add replId">
        <pc:chgData name="B Bevan (Llansannor CiW Primary School)" userId="S::bevanb3@hwbcymru.net::8563ab44-3948-4d3b-908a-1c48f8fcaef0" providerId="AD" clId="Web-{4C8AA585-D304-4D16-A593-8DFD2673B18B}" dt="2023-09-06T10:47:35.601" v="86"/>
        <pc:sldMkLst>
          <pc:docMk/>
          <pc:sldMk cId="3189079889" sldId="291"/>
        </pc:sldMkLst>
      </pc:sldChg>
      <pc:sldMasterChg chg="add addSldLayout">
        <pc:chgData name="B Bevan (Llansannor CiW Primary School)" userId="S::bevanb3@hwbcymru.net::8563ab44-3948-4d3b-908a-1c48f8fcaef0" providerId="AD" clId="Web-{4C8AA585-D304-4D16-A593-8DFD2673B18B}" dt="2023-09-06T10:38:22.851" v="6"/>
        <pc:sldMasterMkLst>
          <pc:docMk/>
          <pc:sldMasterMk cId="2460954070" sldId="2147483660"/>
        </pc:sldMasterMkLst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B Bevan (Llansannor CiW Primary School)" userId="S::bevanb3@hwbcymru.net::8563ab44-3948-4d3b-908a-1c48f8fcaef0" providerId="AD" clId="Web-{61C6EFC3-B38D-4430-85D6-084221193AEC}"/>
    <pc:docChg chg="modSld">
      <pc:chgData name="B Bevan (Llansannor CiW Primary School)" userId="S::bevanb3@hwbcymru.net::8563ab44-3948-4d3b-908a-1c48f8fcaef0" providerId="AD" clId="Web-{61C6EFC3-B38D-4430-85D6-084221193AEC}" dt="2023-09-13T09:17:32.071" v="29" actId="20577"/>
      <pc:docMkLst>
        <pc:docMk/>
      </pc:docMkLst>
      <pc:sldChg chg="modSp">
        <pc:chgData name="B Bevan (Llansannor CiW Primary School)" userId="S::bevanb3@hwbcymru.net::8563ab44-3948-4d3b-908a-1c48f8fcaef0" providerId="AD" clId="Web-{61C6EFC3-B38D-4430-85D6-084221193AEC}" dt="2023-09-13T09:04:25.430" v="1" actId="14100"/>
        <pc:sldMkLst>
          <pc:docMk/>
          <pc:sldMk cId="4097101563" sldId="256"/>
        </pc:sldMkLst>
      </pc:sldChg>
      <pc:sldChg chg="modSp">
        <pc:chgData name="B Bevan (Llansannor CiW Primary School)" userId="S::bevanb3@hwbcymru.net::8563ab44-3948-4d3b-908a-1c48f8fcaef0" providerId="AD" clId="Web-{61C6EFC3-B38D-4430-85D6-084221193AEC}" dt="2023-09-13T09:11:45.736" v="20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61C6EFC3-B38D-4430-85D6-084221193AEC}" dt="2023-09-13T09:17:32.071" v="29" actId="20577"/>
        <pc:sldMkLst>
          <pc:docMk/>
          <pc:sldMk cId="2144011813" sldId="293"/>
        </pc:sldMkLst>
      </pc:sldChg>
    </pc:docChg>
  </pc:docChgLst>
  <pc:docChgLst>
    <pc:chgData name="B Bevan (Llansannor CiW Primary School)" userId="S::bevanb3@hwbcymru.net::8563ab44-3948-4d3b-908a-1c48f8fcaef0" providerId="AD" clId="Web-{A1C4AC09-355D-A711-5793-CA10569CA8B8}"/>
    <pc:docChg chg="addSld">
      <pc:chgData name="B Bevan (Llansannor CiW Primary School)" userId="S::bevanb3@hwbcymru.net::8563ab44-3948-4d3b-908a-1c48f8fcaef0" providerId="AD" clId="Web-{A1C4AC09-355D-A711-5793-CA10569CA8B8}" dt="2025-09-08T20:16:32.345" v="0"/>
      <pc:docMkLst>
        <pc:docMk/>
      </pc:docMkLst>
      <pc:sldChg chg="add">
        <pc:chgData name="B Bevan (Llansannor CiW Primary School)" userId="S::bevanb3@hwbcymru.net::8563ab44-3948-4d3b-908a-1c48f8fcaef0" providerId="AD" clId="Web-{A1C4AC09-355D-A711-5793-CA10569CA8B8}" dt="2025-09-08T20:16:32.345" v="0"/>
        <pc:sldMkLst>
          <pc:docMk/>
          <pc:sldMk cId="2661202115" sldId="316"/>
        </pc:sldMkLst>
      </pc:sldChg>
    </pc:docChg>
  </pc:docChgLst>
  <pc:docChgLst>
    <pc:chgData name="B Bevan (Llansannor CiW Primary School)" userId="S::bevanb3@hwbcymru.net::8563ab44-3948-4d3b-908a-1c48f8fcaef0" providerId="AD" clId="Web-{02F06793-6C2A-47C0-8962-5830C95548B7}"/>
    <pc:docChg chg="modSld">
      <pc:chgData name="B Bevan (Llansannor CiW Primary School)" userId="S::bevanb3@hwbcymru.net::8563ab44-3948-4d3b-908a-1c48f8fcaef0" providerId="AD" clId="Web-{02F06793-6C2A-47C0-8962-5830C95548B7}" dt="2025-09-07T20:14:59.024" v="21" actId="20577"/>
      <pc:docMkLst>
        <pc:docMk/>
      </pc:docMkLst>
      <pc:sldChg chg="modSp">
        <pc:chgData name="B Bevan (Llansannor CiW Primary School)" userId="S::bevanb3@hwbcymru.net::8563ab44-3948-4d3b-908a-1c48f8fcaef0" providerId="AD" clId="Web-{02F06793-6C2A-47C0-8962-5830C95548B7}" dt="2025-09-07T20:14:46.336" v="17"/>
        <pc:sldMkLst>
          <pc:docMk/>
          <pc:sldMk cId="2413891459" sldId="315"/>
        </pc:sldMkLst>
        <pc:graphicFrameChg chg="mod modGraphic">
          <ac:chgData name="B Bevan (Llansannor CiW Primary School)" userId="S::bevanb3@hwbcymru.net::8563ab44-3948-4d3b-908a-1c48f8fcaef0" providerId="AD" clId="Web-{02F06793-6C2A-47C0-8962-5830C95548B7}" dt="2025-09-07T20:14:46.336" v="17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J Goldsworthy (Llansannor CiW Primary School)" userId="S::goldsworthyj13@hwbcymru.net::95a0825b-23e2-48ff-ac36-39f6abf0c593" providerId="AD" clId="Web-{EFA09770-1A66-6245-26D7-150A233E6D12}"/>
    <pc:docChg chg="delSld modSld">
      <pc:chgData name="J Goldsworthy (Llansannor CiW Primary School)" userId="S::goldsworthyj13@hwbcymru.net::95a0825b-23e2-48ff-ac36-39f6abf0c593" providerId="AD" clId="Web-{EFA09770-1A66-6245-26D7-150A233E6D12}" dt="2024-09-11T12:49:10.111" v="13" actId="20577"/>
      <pc:docMkLst>
        <pc:docMk/>
      </pc:docMkLst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E9215B-FF9C-4CB3-95F6-E8F52EB5CE12}" type="doc">
      <dgm:prSet loTypeId="urn:microsoft.com/office/officeart/2005/8/layout/vList2" loCatId="list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D91343BC-8D06-427D-B566-1B78328BD00E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Topic – God's Gifts</a:t>
          </a:r>
          <a:endParaRPr lang="en-US" sz="1800" b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9B35E54-523B-4221-815C-CB7E25094262}" type="parTrans" cxnId="{A6593317-2D57-48BF-B02B-88F858B4F8ED}">
      <dgm:prSet/>
      <dgm:spPr/>
      <dgm:t>
        <a:bodyPr/>
        <a:lstStyle/>
        <a:p>
          <a:endParaRPr lang="en-US"/>
        </a:p>
      </dgm:t>
    </dgm:pt>
    <dgm:pt modelId="{EDFB0B94-61DF-45FC-BA14-D2230DDD6C88}" type="sibTrans" cxnId="{A6593317-2D57-48BF-B02B-88F858B4F8ED}">
      <dgm:prSet/>
      <dgm:spPr/>
      <dgm:t>
        <a:bodyPr/>
        <a:lstStyle/>
        <a:p>
          <a:endParaRPr lang="en-US"/>
        </a:p>
      </dgm:t>
    </dgm:pt>
    <dgm:pt modelId="{12DA3294-57B5-453E-930B-E18EB81CE9ED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Jump in 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day – 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Garnic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Farm (10th Sept) and Ty 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</a:t>
          </a:r>
          <a:r>
            <a:rPr lang="en-US" sz="1800" b="1">
              <a:solidFill>
                <a:srgbClr val="FFFFFF"/>
              </a:solidFill>
              <a:latin typeface="Calibri Light"/>
              <a:ea typeface="Calibri Light"/>
              <a:cs typeface="Calibri Light"/>
            </a:rPr>
            <a:t>Dairy (October 7th)</a:t>
          </a:r>
          <a:endParaRPr lang="en-US" sz="1800" b="0">
            <a:solidFill>
              <a:srgbClr val="FFFFFF"/>
            </a:solidFill>
            <a:latin typeface="Calibri Light" panose="020F0302020204030204"/>
            <a:ea typeface="Calibri Light" panose="020F0302020204030204"/>
            <a:cs typeface="Calibri Light" panose="020F0302020204030204"/>
          </a:endParaRPr>
        </a:p>
      </dgm:t>
    </dgm:pt>
    <dgm:pt modelId="{3FC8712B-8228-4E79-AC02-FA20293DFD5F}" type="parTrans" cxnId="{6B5D5BE2-E864-4562-9A9B-F1E3CD8B0C81}">
      <dgm:prSet/>
      <dgm:spPr/>
      <dgm:t>
        <a:bodyPr/>
        <a:lstStyle/>
        <a:p>
          <a:endParaRPr lang="en-US"/>
        </a:p>
      </dgm:t>
    </dgm:pt>
    <dgm:pt modelId="{8E54EF1C-C170-4EC5-A635-FB5887398997}" type="sibTrans" cxnId="{6B5D5BE2-E864-4562-9A9B-F1E3CD8B0C81}">
      <dgm:prSet/>
      <dgm:spPr/>
      <dgm:t>
        <a:bodyPr/>
        <a:lstStyle/>
        <a:p>
          <a:endParaRPr lang="en-US"/>
        </a:p>
      </dgm:t>
    </dgm:pt>
    <dgm:pt modelId="{0DA292E6-4B08-42AC-8EC9-187913543745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Trips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Ty 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</a:p>
      </dgm:t>
    </dgm:pt>
    <dgm:pt modelId="{7E79F3D7-1A92-4DF9-B610-64FF8C0C0344}" type="parTrans" cxnId="{33AC2325-1B0B-4ACB-A6E5-31B35A214591}">
      <dgm:prSet/>
      <dgm:spPr/>
      <dgm:t>
        <a:bodyPr/>
        <a:lstStyle/>
        <a:p>
          <a:endParaRPr lang="en-US"/>
        </a:p>
      </dgm:t>
    </dgm:pt>
    <dgm:pt modelId="{53D1292E-72BD-44C1-9B28-5E17E89FCFEA}" type="sibTrans" cxnId="{33AC2325-1B0B-4ACB-A6E5-31B35A214591}">
      <dgm:prSet/>
      <dgm:spPr/>
      <dgm:t>
        <a:bodyPr/>
        <a:lstStyle/>
        <a:p>
          <a:endParaRPr lang="en-US"/>
        </a:p>
      </dgm:t>
    </dgm:pt>
    <dgm:pt modelId="{6A6A7F36-5785-461B-A76D-2FFB9D779934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Celebrations 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– Christmas concert December 11th and 12th (am)</a:t>
          </a:r>
          <a:endParaRPr lang="en-US" sz="18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DD584491-6442-44F2-83B2-72E4CEACB6DD}" type="parTrans" cxnId="{6B5FFDFB-7A4A-4844-8EA5-1AC6E1B43F1F}">
      <dgm:prSet/>
      <dgm:spPr/>
      <dgm:t>
        <a:bodyPr/>
        <a:lstStyle/>
        <a:p>
          <a:endParaRPr lang="en-US"/>
        </a:p>
      </dgm:t>
    </dgm:pt>
    <dgm:pt modelId="{66F36714-30EE-448D-93F1-B8FDFFBA7716}" type="sibTrans" cxnId="{6B5FFDFB-7A4A-4844-8EA5-1AC6E1B43F1F}">
      <dgm:prSet/>
      <dgm:spPr/>
      <dgm:t>
        <a:bodyPr/>
        <a:lstStyle/>
        <a:p>
          <a:endParaRPr lang="en-US"/>
        </a:p>
      </dgm:t>
    </dgm:pt>
    <dgm:pt modelId="{D4391407-ACB9-4F11-B69F-02408F6E2C8A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Sharing dates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Dewch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 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i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weld November 3rd</a:t>
          </a:r>
          <a:endParaRPr lang="en-US" sz="18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84CB18F-55E3-461D-9F7E-50D98347D5DC}" type="parTrans" cxnId="{A23E0C3A-260D-40CF-8C31-3D6F0C477832}">
      <dgm:prSet/>
      <dgm:spPr/>
    </dgm:pt>
    <dgm:pt modelId="{48953109-E769-44AE-8397-888431FD2AD6}" type="sibTrans" cxnId="{A23E0C3A-260D-40CF-8C31-3D6F0C477832}">
      <dgm:prSet/>
      <dgm:spPr/>
    </dgm:pt>
    <dgm:pt modelId="{4386BAB9-29B9-45AE-803E-3ADDA93B0B34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"/>
              <a:ea typeface="Calibri"/>
              <a:cs typeface="Calibri"/>
            </a:rPr>
            <a:t>Topic celebration</a:t>
          </a:r>
          <a:r>
            <a:rPr lang="en-US" sz="1800" b="0">
              <a:solidFill>
                <a:srgbClr val="FFFFFF"/>
              </a:solidFill>
              <a:latin typeface="Calibri"/>
              <a:ea typeface="Calibri"/>
              <a:cs typeface="Calibri"/>
            </a:rPr>
            <a:t> – Take part in a Harvest festival</a:t>
          </a:r>
          <a:endParaRPr lang="en-GB" sz="1800" b="1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1C11D27D-0EC5-4450-A77C-93C85615EE01}" type="parTrans" cxnId="{D6146120-72C6-4A6D-8062-B78BCEDF2FDD}">
      <dgm:prSet/>
      <dgm:spPr/>
    </dgm:pt>
    <dgm:pt modelId="{FA411C21-4938-40EC-BE7B-AADFB7CA8202}" type="sibTrans" cxnId="{D6146120-72C6-4A6D-8062-B78BCEDF2FDD}">
      <dgm:prSet/>
      <dgm:spPr/>
    </dgm:pt>
    <dgm:pt modelId="{CDC896A8-4691-40F1-8395-DFF858CE459C}" type="pres">
      <dgm:prSet presAssocID="{A9E9215B-FF9C-4CB3-95F6-E8F52EB5CE12}" presName="linear" presStyleCnt="0">
        <dgm:presLayoutVars>
          <dgm:animLvl val="lvl"/>
          <dgm:resizeHandles val="exact"/>
        </dgm:presLayoutVars>
      </dgm:prSet>
      <dgm:spPr/>
    </dgm:pt>
    <dgm:pt modelId="{7A472E6A-3EBB-4399-A175-F209849E1FFA}" type="pres">
      <dgm:prSet presAssocID="{D91343BC-8D06-427D-B566-1B78328BD00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ABE6824-847E-47BB-A302-672779FA7CB3}" type="pres">
      <dgm:prSet presAssocID="{EDFB0B94-61DF-45FC-BA14-D2230DDD6C88}" presName="spacer" presStyleCnt="0"/>
      <dgm:spPr/>
    </dgm:pt>
    <dgm:pt modelId="{0BD68949-7105-4672-A675-78229C0F16BA}" type="pres">
      <dgm:prSet presAssocID="{12DA3294-57B5-453E-930B-E18EB81CE9E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E4B09C2-982E-4033-A638-8516E38DB620}" type="pres">
      <dgm:prSet presAssocID="{8E54EF1C-C170-4EC5-A635-FB5887398997}" presName="spacer" presStyleCnt="0"/>
      <dgm:spPr/>
    </dgm:pt>
    <dgm:pt modelId="{FF4D4A6D-1C65-4163-9F25-D436DA5A9E17}" type="pres">
      <dgm:prSet presAssocID="{4386BAB9-29B9-45AE-803E-3ADDA93B0B3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A55574D-CA66-420A-BE1F-A5FA889062E0}" type="pres">
      <dgm:prSet presAssocID="{FA411C21-4938-40EC-BE7B-AADFB7CA8202}" presName="spacer" presStyleCnt="0"/>
      <dgm:spPr/>
    </dgm:pt>
    <dgm:pt modelId="{115454D8-D3E4-4592-A255-AD92410A5547}" type="pres">
      <dgm:prSet presAssocID="{0DA292E6-4B08-42AC-8EC9-187913543745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F6FBDB7-E91E-4171-B786-32B51FBC67C7}" type="pres">
      <dgm:prSet presAssocID="{53D1292E-72BD-44C1-9B28-5E17E89FCFEA}" presName="spacer" presStyleCnt="0"/>
      <dgm:spPr/>
    </dgm:pt>
    <dgm:pt modelId="{10374335-8902-4BFC-999A-225B2992A4D1}" type="pres">
      <dgm:prSet presAssocID="{D4391407-ACB9-4F11-B69F-02408F6E2C8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E30FC3E0-6A2C-4B46-AA36-B874A757611B}" type="pres">
      <dgm:prSet presAssocID="{48953109-E769-44AE-8397-888431FD2AD6}" presName="spacer" presStyleCnt="0"/>
      <dgm:spPr/>
    </dgm:pt>
    <dgm:pt modelId="{A30664D4-F08B-4D7F-9A78-4B2D1474F7F7}" type="pres">
      <dgm:prSet presAssocID="{6A6A7F36-5785-461B-A76D-2FFB9D77993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E60880D-6CF9-4840-8143-D3532D258336}" type="presOf" srcId="{6A6A7F36-5785-461B-A76D-2FFB9D779934}" destId="{A30664D4-F08B-4D7F-9A78-4B2D1474F7F7}" srcOrd="0" destOrd="0" presId="urn:microsoft.com/office/officeart/2005/8/layout/vList2"/>
    <dgm:cxn modelId="{A6593317-2D57-48BF-B02B-88F858B4F8ED}" srcId="{A9E9215B-FF9C-4CB3-95F6-E8F52EB5CE12}" destId="{D91343BC-8D06-427D-B566-1B78328BD00E}" srcOrd="0" destOrd="0" parTransId="{B9B35E54-523B-4221-815C-CB7E25094262}" sibTransId="{EDFB0B94-61DF-45FC-BA14-D2230DDD6C88}"/>
    <dgm:cxn modelId="{D6146120-72C6-4A6D-8062-B78BCEDF2FDD}" srcId="{A9E9215B-FF9C-4CB3-95F6-E8F52EB5CE12}" destId="{4386BAB9-29B9-45AE-803E-3ADDA93B0B34}" srcOrd="2" destOrd="0" parTransId="{1C11D27D-0EC5-4450-A77C-93C85615EE01}" sibTransId="{FA411C21-4938-40EC-BE7B-AADFB7CA8202}"/>
    <dgm:cxn modelId="{33AC2325-1B0B-4ACB-A6E5-31B35A214591}" srcId="{A9E9215B-FF9C-4CB3-95F6-E8F52EB5CE12}" destId="{0DA292E6-4B08-42AC-8EC9-187913543745}" srcOrd="3" destOrd="0" parTransId="{7E79F3D7-1A92-4DF9-B610-64FF8C0C0344}" sibTransId="{53D1292E-72BD-44C1-9B28-5E17E89FCFEA}"/>
    <dgm:cxn modelId="{A23E0C3A-260D-40CF-8C31-3D6F0C477832}" srcId="{A9E9215B-FF9C-4CB3-95F6-E8F52EB5CE12}" destId="{D4391407-ACB9-4F11-B69F-02408F6E2C8A}" srcOrd="4" destOrd="0" parTransId="{B84CB18F-55E3-461D-9F7E-50D98347D5DC}" sibTransId="{48953109-E769-44AE-8397-888431FD2AD6}"/>
    <dgm:cxn modelId="{B098446E-1CFC-4CA9-9914-1D030CD98D05}" type="presOf" srcId="{12DA3294-57B5-453E-930B-E18EB81CE9ED}" destId="{0BD68949-7105-4672-A675-78229C0F16BA}" srcOrd="0" destOrd="0" presId="urn:microsoft.com/office/officeart/2005/8/layout/vList2"/>
    <dgm:cxn modelId="{C474E9A8-7397-4C30-B096-A1D73A8AFBAB}" type="presOf" srcId="{4386BAB9-29B9-45AE-803E-3ADDA93B0B34}" destId="{FF4D4A6D-1C65-4163-9F25-D436DA5A9E17}" srcOrd="0" destOrd="0" presId="urn:microsoft.com/office/officeart/2005/8/layout/vList2"/>
    <dgm:cxn modelId="{F8D0AEAE-2C73-4220-91EB-CC373592D6A9}" type="presOf" srcId="{A9E9215B-FF9C-4CB3-95F6-E8F52EB5CE12}" destId="{CDC896A8-4691-40F1-8395-DFF858CE459C}" srcOrd="0" destOrd="0" presId="urn:microsoft.com/office/officeart/2005/8/layout/vList2"/>
    <dgm:cxn modelId="{BA4632B8-803C-4BD8-8F36-C14425F45D08}" type="presOf" srcId="{D4391407-ACB9-4F11-B69F-02408F6E2C8A}" destId="{10374335-8902-4BFC-999A-225B2992A4D1}" srcOrd="0" destOrd="0" presId="urn:microsoft.com/office/officeart/2005/8/layout/vList2"/>
    <dgm:cxn modelId="{791CFFE1-8CCB-4F14-8ED6-C6F12779E813}" type="presOf" srcId="{0DA292E6-4B08-42AC-8EC9-187913543745}" destId="{115454D8-D3E4-4592-A255-AD92410A5547}" srcOrd="0" destOrd="0" presId="urn:microsoft.com/office/officeart/2005/8/layout/vList2"/>
    <dgm:cxn modelId="{6B5D5BE2-E864-4562-9A9B-F1E3CD8B0C81}" srcId="{A9E9215B-FF9C-4CB3-95F6-E8F52EB5CE12}" destId="{12DA3294-57B5-453E-930B-E18EB81CE9ED}" srcOrd="1" destOrd="0" parTransId="{3FC8712B-8228-4E79-AC02-FA20293DFD5F}" sibTransId="{8E54EF1C-C170-4EC5-A635-FB5887398997}"/>
    <dgm:cxn modelId="{17FCF4E2-7EFC-4449-A3A4-A09B2D625F0F}" type="presOf" srcId="{D91343BC-8D06-427D-B566-1B78328BD00E}" destId="{7A472E6A-3EBB-4399-A175-F209849E1FFA}" srcOrd="0" destOrd="0" presId="urn:microsoft.com/office/officeart/2005/8/layout/vList2"/>
    <dgm:cxn modelId="{6B5FFDFB-7A4A-4844-8EA5-1AC6E1B43F1F}" srcId="{A9E9215B-FF9C-4CB3-95F6-E8F52EB5CE12}" destId="{6A6A7F36-5785-461B-A76D-2FFB9D779934}" srcOrd="5" destOrd="0" parTransId="{DD584491-6442-44F2-83B2-72E4CEACB6DD}" sibTransId="{66F36714-30EE-448D-93F1-B8FDFFBA7716}"/>
    <dgm:cxn modelId="{FF3237D8-EAC2-4A93-B302-BEA4EC2D93AF}" type="presParOf" srcId="{CDC896A8-4691-40F1-8395-DFF858CE459C}" destId="{7A472E6A-3EBB-4399-A175-F209849E1FFA}" srcOrd="0" destOrd="0" presId="urn:microsoft.com/office/officeart/2005/8/layout/vList2"/>
    <dgm:cxn modelId="{F820B785-48C5-4ED4-BC3B-2F3EEF340663}" type="presParOf" srcId="{CDC896A8-4691-40F1-8395-DFF858CE459C}" destId="{CABE6824-847E-47BB-A302-672779FA7CB3}" srcOrd="1" destOrd="0" presId="urn:microsoft.com/office/officeart/2005/8/layout/vList2"/>
    <dgm:cxn modelId="{73BC146A-415D-4D25-858F-D74CB30BA001}" type="presParOf" srcId="{CDC896A8-4691-40F1-8395-DFF858CE459C}" destId="{0BD68949-7105-4672-A675-78229C0F16BA}" srcOrd="2" destOrd="0" presId="urn:microsoft.com/office/officeart/2005/8/layout/vList2"/>
    <dgm:cxn modelId="{E9EB12C7-FCD9-4453-A781-15A2212671E1}" type="presParOf" srcId="{CDC896A8-4691-40F1-8395-DFF858CE459C}" destId="{4E4B09C2-982E-4033-A638-8516E38DB620}" srcOrd="3" destOrd="0" presId="urn:microsoft.com/office/officeart/2005/8/layout/vList2"/>
    <dgm:cxn modelId="{F86DA954-9A63-414F-AA96-1F48A62773CC}" type="presParOf" srcId="{CDC896A8-4691-40F1-8395-DFF858CE459C}" destId="{FF4D4A6D-1C65-4163-9F25-D436DA5A9E17}" srcOrd="4" destOrd="0" presId="urn:microsoft.com/office/officeart/2005/8/layout/vList2"/>
    <dgm:cxn modelId="{7675EB1C-D251-4A14-A276-91589C1C6F2A}" type="presParOf" srcId="{CDC896A8-4691-40F1-8395-DFF858CE459C}" destId="{AA55574D-CA66-420A-BE1F-A5FA889062E0}" srcOrd="5" destOrd="0" presId="urn:microsoft.com/office/officeart/2005/8/layout/vList2"/>
    <dgm:cxn modelId="{195D0914-3C5F-4A9C-965A-829B157AE218}" type="presParOf" srcId="{CDC896A8-4691-40F1-8395-DFF858CE459C}" destId="{115454D8-D3E4-4592-A255-AD92410A5547}" srcOrd="6" destOrd="0" presId="urn:microsoft.com/office/officeart/2005/8/layout/vList2"/>
    <dgm:cxn modelId="{8BE5A94F-05E9-43EE-B5DB-244FED202DEE}" type="presParOf" srcId="{CDC896A8-4691-40F1-8395-DFF858CE459C}" destId="{2F6FBDB7-E91E-4171-B786-32B51FBC67C7}" srcOrd="7" destOrd="0" presId="urn:microsoft.com/office/officeart/2005/8/layout/vList2"/>
    <dgm:cxn modelId="{2075FCCF-6EF5-46CC-955A-2F8FCBBA3D65}" type="presParOf" srcId="{CDC896A8-4691-40F1-8395-DFF858CE459C}" destId="{10374335-8902-4BFC-999A-225B2992A4D1}" srcOrd="8" destOrd="0" presId="urn:microsoft.com/office/officeart/2005/8/layout/vList2"/>
    <dgm:cxn modelId="{D23676E2-B1C8-4770-8FFF-21C13BD03997}" type="presParOf" srcId="{CDC896A8-4691-40F1-8395-DFF858CE459C}" destId="{E30FC3E0-6A2C-4B46-AA36-B874A757611B}" srcOrd="9" destOrd="0" presId="urn:microsoft.com/office/officeart/2005/8/layout/vList2"/>
    <dgm:cxn modelId="{D7058BB7-3479-4ECA-9F36-B5153F270669}" type="presParOf" srcId="{CDC896A8-4691-40F1-8395-DFF858CE459C}" destId="{A30664D4-F08B-4D7F-9A78-4B2D1474F7F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472E6A-3EBB-4399-A175-F209849E1FFA}">
      <dsp:nvSpPr>
        <dsp:cNvPr id="0" name=""/>
        <dsp:cNvSpPr/>
      </dsp:nvSpPr>
      <dsp:spPr>
        <a:xfrm>
          <a:off x="0" y="100275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Topic – God's Gifts</a:t>
          </a:r>
          <a:endParaRPr lang="en-US" sz="1800" b="0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4906" y="135181"/>
        <a:ext cx="4734510" cy="645240"/>
      </dsp:txXfrm>
    </dsp:sp>
    <dsp:sp modelId="{0BD68949-7105-4672-A675-78229C0F16BA}">
      <dsp:nvSpPr>
        <dsp:cNvPr id="0" name=""/>
        <dsp:cNvSpPr/>
      </dsp:nvSpPr>
      <dsp:spPr>
        <a:xfrm>
          <a:off x="0" y="867167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Jump in 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day – 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Garnic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Farm (10th Sept) and Ty 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</a:t>
          </a:r>
          <a:r>
            <a:rPr lang="en-US" sz="1800" b="1" kern="1200">
              <a:solidFill>
                <a:srgbClr val="FFFFFF"/>
              </a:solidFill>
              <a:latin typeface="Calibri Light"/>
              <a:ea typeface="Calibri Light"/>
              <a:cs typeface="Calibri Light"/>
            </a:rPr>
            <a:t>Dairy (October 7th)</a:t>
          </a:r>
          <a:endParaRPr lang="en-US" sz="1800" b="0" kern="1200">
            <a:solidFill>
              <a:srgbClr val="FFFFFF"/>
            </a:solidFill>
            <a:latin typeface="Calibri Light" panose="020F0302020204030204"/>
            <a:ea typeface="Calibri Light" panose="020F0302020204030204"/>
            <a:cs typeface="Calibri Light" panose="020F0302020204030204"/>
          </a:endParaRPr>
        </a:p>
      </dsp:txBody>
      <dsp:txXfrm>
        <a:off x="34906" y="902073"/>
        <a:ext cx="4734510" cy="645240"/>
      </dsp:txXfrm>
    </dsp:sp>
    <dsp:sp modelId="{FF4D4A6D-1C65-4163-9F25-D436DA5A9E17}">
      <dsp:nvSpPr>
        <dsp:cNvPr id="0" name=""/>
        <dsp:cNvSpPr/>
      </dsp:nvSpPr>
      <dsp:spPr>
        <a:xfrm>
          <a:off x="0" y="1634060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"/>
              <a:ea typeface="Calibri"/>
              <a:cs typeface="Calibri"/>
            </a:rPr>
            <a:t>Topic celebration</a:t>
          </a:r>
          <a:r>
            <a:rPr lang="en-US" sz="1800" b="0" kern="1200">
              <a:solidFill>
                <a:srgbClr val="FFFFFF"/>
              </a:solidFill>
              <a:latin typeface="Calibri"/>
              <a:ea typeface="Calibri"/>
              <a:cs typeface="Calibri"/>
            </a:rPr>
            <a:t> – Take part in a Harvest festival</a:t>
          </a:r>
          <a:endParaRPr lang="en-GB" sz="1800" b="1" kern="1200">
            <a:solidFill>
              <a:srgbClr val="FFFFFF"/>
            </a:solidFill>
            <a:latin typeface="Calibri"/>
            <a:ea typeface="+mn-ea"/>
            <a:cs typeface="+mn-cs"/>
          </a:endParaRPr>
        </a:p>
      </dsp:txBody>
      <dsp:txXfrm>
        <a:off x="34906" y="1668966"/>
        <a:ext cx="4734510" cy="645240"/>
      </dsp:txXfrm>
    </dsp:sp>
    <dsp:sp modelId="{115454D8-D3E4-4592-A255-AD92410A5547}">
      <dsp:nvSpPr>
        <dsp:cNvPr id="0" name=""/>
        <dsp:cNvSpPr/>
      </dsp:nvSpPr>
      <dsp:spPr>
        <a:xfrm>
          <a:off x="0" y="2400953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Trips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Ty 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</a:p>
      </dsp:txBody>
      <dsp:txXfrm>
        <a:off x="34906" y="2435859"/>
        <a:ext cx="4734510" cy="645240"/>
      </dsp:txXfrm>
    </dsp:sp>
    <dsp:sp modelId="{10374335-8902-4BFC-999A-225B2992A4D1}">
      <dsp:nvSpPr>
        <dsp:cNvPr id="0" name=""/>
        <dsp:cNvSpPr/>
      </dsp:nvSpPr>
      <dsp:spPr>
        <a:xfrm>
          <a:off x="0" y="3167846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Sharing dates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Dewch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 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i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weld November 3rd</a:t>
          </a:r>
          <a:endParaRPr lang="en-US" sz="1800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4906" y="3202752"/>
        <a:ext cx="4734510" cy="645240"/>
      </dsp:txXfrm>
    </dsp:sp>
    <dsp:sp modelId="{A30664D4-F08B-4D7F-9A78-4B2D1474F7F7}">
      <dsp:nvSpPr>
        <dsp:cNvPr id="0" name=""/>
        <dsp:cNvSpPr/>
      </dsp:nvSpPr>
      <dsp:spPr>
        <a:xfrm>
          <a:off x="0" y="3934739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Celebrations 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– Christmas concert December 11th and 12th (am)</a:t>
          </a:r>
          <a:endParaRPr lang="en-US" sz="1800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4906" y="3969645"/>
        <a:ext cx="4734510" cy="64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2DB426-B257-FD47-A8DD-7AD6E3599098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37D49-E6AA-5940-B72B-41EDBDA97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5296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959B5-F825-A249-ABEC-05FA22BF7899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5DFF1-3F19-BF46-B7D6-F04133F4B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9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5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238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755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97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174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092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6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96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33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278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36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71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lansannorprimary.co.uk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7DA3C418-758E-4180-A5D0-8655D680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28C8EF06-5EC3-4883-AFAF-D74FF465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3851978" cy="687164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E8BED93-6D40-A746-B0A4-D94F655D5D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36" r="2" b="2"/>
          <a:stretch>
            <a:fillRect/>
          </a:stretch>
        </p:blipFill>
        <p:spPr>
          <a:xfrm>
            <a:off x="2186591" y="10"/>
            <a:ext cx="6957409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437" y="2852381"/>
            <a:ext cx="2371455" cy="2640247"/>
          </a:xfrm>
        </p:spPr>
        <p:txBody>
          <a:bodyPr>
            <a:normAutofit/>
          </a:bodyPr>
          <a:lstStyle/>
          <a:p>
            <a:pPr algn="l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436" y="5676901"/>
            <a:ext cx="2479567" cy="6658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 b="1">
                <a:solidFill>
                  <a:schemeClr val="tx1">
                    <a:lumMod val="85000"/>
                    <a:lumOff val="15000"/>
                  </a:schemeClr>
                </a:solidFill>
              </a:rPr>
              <a:t>2025 - 2026</a:t>
            </a:r>
          </a:p>
          <a:p>
            <a:pPr algn="l"/>
            <a:endParaRPr 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DB5910-A5C3-2B38-C53B-DD3C3AE54376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9710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2472DE8-E58B-4D56-BA61-C69C601DC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  <a:p>
            <a:pPr algn="ctr"/>
            <a:endParaRPr lang="en-US">
              <a:cs typeface="Calibri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183ACFC-B25E-402F-BBD8-E42034CDD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2176818"/>
          </a:xfrm>
          <a:custGeom>
            <a:avLst/>
            <a:gdLst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99949 w 12192000"/>
              <a:gd name="connsiteY117" fmla="*/ 1814490 h 2237474"/>
              <a:gd name="connsiteX118" fmla="*/ 5453307 w 12192000"/>
              <a:gd name="connsiteY118" fmla="*/ 1815450 h 2237474"/>
              <a:gd name="connsiteX119" fmla="*/ 5364192 w 12192000"/>
              <a:gd name="connsiteY119" fmla="*/ 1826074 h 2237474"/>
              <a:gd name="connsiteX120" fmla="*/ 5350380 w 12192000"/>
              <a:gd name="connsiteY120" fmla="*/ 1830891 h 2237474"/>
              <a:gd name="connsiteX121" fmla="*/ 5259633 w 12192000"/>
              <a:gd name="connsiteY121" fmla="*/ 1837160 h 2237474"/>
              <a:gd name="connsiteX122" fmla="*/ 5197513 w 12192000"/>
              <a:gd name="connsiteY122" fmla="*/ 1844718 h 2237474"/>
              <a:gd name="connsiteX123" fmla="*/ 5184170 w 12192000"/>
              <a:gd name="connsiteY123" fmla="*/ 1849402 h 2237474"/>
              <a:gd name="connsiteX124" fmla="*/ 5168852 w 12192000"/>
              <a:gd name="connsiteY124" fmla="*/ 1844846 h 2237474"/>
              <a:gd name="connsiteX125" fmla="*/ 5164370 w 12192000"/>
              <a:gd name="connsiteY125" fmla="*/ 1840597 h 2237474"/>
              <a:gd name="connsiteX126" fmla="*/ 5114927 w 12192000"/>
              <a:gd name="connsiteY126" fmla="*/ 1847827 h 2237474"/>
              <a:gd name="connsiteX127" fmla="*/ 5108970 w 12192000"/>
              <a:gd name="connsiteY127" fmla="*/ 1847935 h 2237474"/>
              <a:gd name="connsiteX128" fmla="*/ 5067961 w 12192000"/>
              <a:gd name="connsiteY128" fmla="*/ 1845917 h 2237474"/>
              <a:gd name="connsiteX129" fmla="*/ 5007075 w 12192000"/>
              <a:gd name="connsiteY129" fmla="*/ 1838626 h 2237474"/>
              <a:gd name="connsiteX130" fmla="*/ 4944087 w 12192000"/>
              <a:gd name="connsiteY130" fmla="*/ 1823332 h 2237474"/>
              <a:gd name="connsiteX131" fmla="*/ 4907662 w 12192000"/>
              <a:gd name="connsiteY131" fmla="*/ 1816900 h 2237474"/>
              <a:gd name="connsiteX132" fmla="*/ 4882386 w 12192000"/>
              <a:gd name="connsiteY132" fmla="*/ 1809844 h 2237474"/>
              <a:gd name="connsiteX133" fmla="*/ 4811440 w 12192000"/>
              <a:gd name="connsiteY133" fmla="*/ 1804655 h 2237474"/>
              <a:gd name="connsiteX134" fmla="*/ 4691075 w 12192000"/>
              <a:gd name="connsiteY134" fmla="*/ 1801389 h 2237474"/>
              <a:gd name="connsiteX135" fmla="*/ 4647449 w 12192000"/>
              <a:gd name="connsiteY135" fmla="*/ 1793181 h 2237474"/>
              <a:gd name="connsiteX136" fmla="*/ 4645504 w 12192000"/>
              <a:gd name="connsiteY136" fmla="*/ 1787606 h 2237474"/>
              <a:gd name="connsiteX137" fmla="*/ 4632229 w 12192000"/>
              <a:gd name="connsiteY137" fmla="*/ 1785815 h 2237474"/>
              <a:gd name="connsiteX138" fmla="*/ 4629273 w 12192000"/>
              <a:gd name="connsiteY138" fmla="*/ 1784355 h 2237474"/>
              <a:gd name="connsiteX139" fmla="*/ 4611738 w 12192000"/>
              <a:gd name="connsiteY139" fmla="*/ 1776964 h 2237474"/>
              <a:gd name="connsiteX140" fmla="*/ 4560070 w 12192000"/>
              <a:gd name="connsiteY140" fmla="*/ 1785640 h 2237474"/>
              <a:gd name="connsiteX141" fmla="*/ 4536503 w 12192000"/>
              <a:gd name="connsiteY141" fmla="*/ 1785334 h 2237474"/>
              <a:gd name="connsiteX142" fmla="*/ 4513724 w 12192000"/>
              <a:gd name="connsiteY142" fmla="*/ 1791996 h 2237474"/>
              <a:gd name="connsiteX143" fmla="*/ 4501513 w 12192000"/>
              <a:gd name="connsiteY143" fmla="*/ 1799835 h 2237474"/>
              <a:gd name="connsiteX144" fmla="*/ 4459076 w 12192000"/>
              <a:gd name="connsiteY144" fmla="*/ 1813003 h 2237474"/>
              <a:gd name="connsiteX145" fmla="*/ 4459810 w 12192000"/>
              <a:gd name="connsiteY145" fmla="*/ 1797886 h 2237474"/>
              <a:gd name="connsiteX146" fmla="*/ 4379064 w 12192000"/>
              <a:gd name="connsiteY146" fmla="*/ 1817177 h 2237474"/>
              <a:gd name="connsiteX147" fmla="*/ 4319209 w 12192000"/>
              <a:gd name="connsiteY147" fmla="*/ 1834833 h 2237474"/>
              <a:gd name="connsiteX148" fmla="*/ 4306907 w 12192000"/>
              <a:gd name="connsiteY148" fmla="*/ 1841641 h 2237474"/>
              <a:gd name="connsiteX149" fmla="*/ 4290981 w 12192000"/>
              <a:gd name="connsiteY149" fmla="*/ 1839677 h 2237474"/>
              <a:gd name="connsiteX150" fmla="*/ 4285792 w 12192000"/>
              <a:gd name="connsiteY150" fmla="*/ 1836231 h 2237474"/>
              <a:gd name="connsiteX151" fmla="*/ 4238372 w 12192000"/>
              <a:gd name="connsiteY151" fmla="*/ 1851480 h 2237474"/>
              <a:gd name="connsiteX152" fmla="*/ 4232517 w 12192000"/>
              <a:gd name="connsiteY152" fmla="*/ 1852567 h 2237474"/>
              <a:gd name="connsiteX153" fmla="*/ 4191732 w 12192000"/>
              <a:gd name="connsiteY153" fmla="*/ 1857328 h 2237474"/>
              <a:gd name="connsiteX154" fmla="*/ 4065532 w 12192000"/>
              <a:gd name="connsiteY154" fmla="*/ 1855477 h 2237474"/>
              <a:gd name="connsiteX155" fmla="*/ 4028460 w 12192000"/>
              <a:gd name="connsiteY155" fmla="*/ 1855137 h 2237474"/>
              <a:gd name="connsiteX156" fmla="*/ 4002267 w 12192000"/>
              <a:gd name="connsiteY156" fmla="*/ 1852352 h 2237474"/>
              <a:gd name="connsiteX157" fmla="*/ 3931396 w 12192000"/>
              <a:gd name="connsiteY157" fmla="*/ 1858915 h 2237474"/>
              <a:gd name="connsiteX158" fmla="*/ 3812162 w 12192000"/>
              <a:gd name="connsiteY158" fmla="*/ 1875501 h 2237474"/>
              <a:gd name="connsiteX159" fmla="*/ 3767672 w 12192000"/>
              <a:gd name="connsiteY159" fmla="*/ 1874600 h 2237474"/>
              <a:gd name="connsiteX160" fmla="*/ 3764741 w 12192000"/>
              <a:gd name="connsiteY160" fmla="*/ 1869433 h 2237474"/>
              <a:gd name="connsiteX161" fmla="*/ 3751332 w 12192000"/>
              <a:gd name="connsiteY161" fmla="*/ 1869854 h 2237474"/>
              <a:gd name="connsiteX162" fmla="*/ 3748155 w 12192000"/>
              <a:gd name="connsiteY162" fmla="*/ 1868903 h 2237474"/>
              <a:gd name="connsiteX163" fmla="*/ 3729530 w 12192000"/>
              <a:gd name="connsiteY163" fmla="*/ 1864513 h 2237474"/>
              <a:gd name="connsiteX164" fmla="*/ 3680177 w 12192000"/>
              <a:gd name="connsiteY164" fmla="*/ 1881552 h 2237474"/>
              <a:gd name="connsiteX165" fmla="*/ 3567259 w 12192000"/>
              <a:gd name="connsiteY165" fmla="*/ 1893482 h 2237474"/>
              <a:gd name="connsiteX166" fmla="*/ 3405770 w 12192000"/>
              <a:gd name="connsiteY166" fmla="*/ 1904591 h 2237474"/>
              <a:gd name="connsiteX167" fmla="*/ 3280097 w 12192000"/>
              <a:gd name="connsiteY167" fmla="*/ 1919610 h 2237474"/>
              <a:gd name="connsiteX168" fmla="*/ 3123424 w 12192000"/>
              <a:gd name="connsiteY168" fmla="*/ 1952930 h 2237474"/>
              <a:gd name="connsiteX169" fmla="*/ 3009910 w 12192000"/>
              <a:gd name="connsiteY169" fmla="*/ 1957866 h 2237474"/>
              <a:gd name="connsiteX170" fmla="*/ 2995934 w 12192000"/>
              <a:gd name="connsiteY170" fmla="*/ 1967085 h 2237474"/>
              <a:gd name="connsiteX171" fmla="*/ 2980071 w 12192000"/>
              <a:gd name="connsiteY171" fmla="*/ 1972988 h 2237474"/>
              <a:gd name="connsiteX172" fmla="*/ 2978094 w 12192000"/>
              <a:gd name="connsiteY172" fmla="*/ 1972369 h 2237474"/>
              <a:gd name="connsiteX173" fmla="*/ 2942858 w 12192000"/>
              <a:gd name="connsiteY173" fmla="*/ 1981367 h 2237474"/>
              <a:gd name="connsiteX174" fmla="*/ 2875436 w 12192000"/>
              <a:gd name="connsiteY174" fmla="*/ 1996977 h 2237474"/>
              <a:gd name="connsiteX175" fmla="*/ 2874892 w 12192000"/>
              <a:gd name="connsiteY175" fmla="*/ 1996085 h 2237474"/>
              <a:gd name="connsiteX176" fmla="*/ 2864145 w 12192000"/>
              <a:gd name="connsiteY176" fmla="*/ 1994061 h 2237474"/>
              <a:gd name="connsiteX177" fmla="*/ 2843662 w 12192000"/>
              <a:gd name="connsiteY177" fmla="*/ 1992498 h 2237474"/>
              <a:gd name="connsiteX178" fmla="*/ 2796128 w 12192000"/>
              <a:gd name="connsiteY178" fmla="*/ 1976403 h 2237474"/>
              <a:gd name="connsiteX179" fmla="*/ 2756784 w 12192000"/>
              <a:gd name="connsiteY179" fmla="*/ 1985116 h 2237474"/>
              <a:gd name="connsiteX180" fmla="*/ 2748833 w 12192000"/>
              <a:gd name="connsiteY180" fmla="*/ 1986323 h 2237474"/>
              <a:gd name="connsiteX181" fmla="*/ 2748661 w 12192000"/>
              <a:gd name="connsiteY181" fmla="*/ 1986122 h 2237474"/>
              <a:gd name="connsiteX182" fmla="*/ 2740251 w 12192000"/>
              <a:gd name="connsiteY182" fmla="*/ 1986946 h 2237474"/>
              <a:gd name="connsiteX183" fmla="*/ 2718916 w 12192000"/>
              <a:gd name="connsiteY183" fmla="*/ 1990867 h 2237474"/>
              <a:gd name="connsiteX184" fmla="*/ 2713522 w 12192000"/>
              <a:gd name="connsiteY184" fmla="*/ 1990173 h 2237474"/>
              <a:gd name="connsiteX185" fmla="*/ 2680597 w 12192000"/>
              <a:gd name="connsiteY185" fmla="*/ 1984996 h 2237474"/>
              <a:gd name="connsiteX186" fmla="*/ 2578178 w 12192000"/>
              <a:gd name="connsiteY186" fmla="*/ 1990531 h 2237474"/>
              <a:gd name="connsiteX187" fmla="*/ 2476147 w 12192000"/>
              <a:gd name="connsiteY187" fmla="*/ 1998305 h 2237474"/>
              <a:gd name="connsiteX188" fmla="*/ 2373568 w 12192000"/>
              <a:gd name="connsiteY188" fmla="*/ 2003219 h 2237474"/>
              <a:gd name="connsiteX189" fmla="*/ 2321399 w 12192000"/>
              <a:gd name="connsiteY189" fmla="*/ 1989467 h 2237474"/>
              <a:gd name="connsiteX190" fmla="*/ 2315525 w 12192000"/>
              <a:gd name="connsiteY190" fmla="*/ 1989708 h 2237474"/>
              <a:gd name="connsiteX191" fmla="*/ 2300792 w 12192000"/>
              <a:gd name="connsiteY191" fmla="*/ 1994290 h 2237474"/>
              <a:gd name="connsiteX192" fmla="*/ 2295469 w 12192000"/>
              <a:gd name="connsiteY192" fmla="*/ 1996659 h 2237474"/>
              <a:gd name="connsiteX193" fmla="*/ 2287219 w 12192000"/>
              <a:gd name="connsiteY193" fmla="*/ 1998750 h 2237474"/>
              <a:gd name="connsiteX194" fmla="*/ 2286948 w 12192000"/>
              <a:gd name="connsiteY194" fmla="*/ 1998596 h 2237474"/>
              <a:gd name="connsiteX195" fmla="*/ 2243069 w 12192000"/>
              <a:gd name="connsiteY195" fmla="*/ 2015111 h 2237474"/>
              <a:gd name="connsiteX196" fmla="*/ 2186609 w 12192000"/>
              <a:gd name="connsiteY196" fmla="*/ 2008263 h 2237474"/>
              <a:gd name="connsiteX197" fmla="*/ 2164831 w 12192000"/>
              <a:gd name="connsiteY197" fmla="*/ 2010143 h 2237474"/>
              <a:gd name="connsiteX198" fmla="*/ 2152836 w 12192000"/>
              <a:gd name="connsiteY198" fmla="*/ 2010048 h 2237474"/>
              <a:gd name="connsiteX199" fmla="*/ 2117102 w 12192000"/>
              <a:gd name="connsiteY199" fmla="*/ 2023004 h 2237474"/>
              <a:gd name="connsiteX200" fmla="*/ 2111935 w 12192000"/>
              <a:gd name="connsiteY200" fmla="*/ 2023163 h 2237474"/>
              <a:gd name="connsiteX201" fmla="*/ 2089991 w 12192000"/>
              <a:gd name="connsiteY201" fmla="*/ 2034193 h 2237474"/>
              <a:gd name="connsiteX202" fmla="*/ 2058061 w 12192000"/>
              <a:gd name="connsiteY202" fmla="*/ 2047942 h 2237474"/>
              <a:gd name="connsiteX203" fmla="*/ 2055737 w 12192000"/>
              <a:gd name="connsiteY203" fmla="*/ 2047704 h 2237474"/>
              <a:gd name="connsiteX204" fmla="*/ 2042244 w 12192000"/>
              <a:gd name="connsiteY204" fmla="*/ 2055560 h 2237474"/>
              <a:gd name="connsiteX205" fmla="*/ 1976224 w 12192000"/>
              <a:gd name="connsiteY205" fmla="*/ 2074257 h 2237474"/>
              <a:gd name="connsiteX206" fmla="*/ 1877728 w 12192000"/>
              <a:gd name="connsiteY206" fmla="*/ 2101004 h 2237474"/>
              <a:gd name="connsiteX207" fmla="*/ 1759056 w 12192000"/>
              <a:gd name="connsiteY207" fmla="*/ 2125608 h 2237474"/>
              <a:gd name="connsiteX208" fmla="*/ 1637948 w 12192000"/>
              <a:gd name="connsiteY208" fmla="*/ 2172597 h 2237474"/>
              <a:gd name="connsiteX209" fmla="*/ 1434549 w 12192000"/>
              <a:gd name="connsiteY209" fmla="*/ 2234522 h 2237474"/>
              <a:gd name="connsiteX210" fmla="*/ 1398481 w 12192000"/>
              <a:gd name="connsiteY210" fmla="*/ 2237074 h 2237474"/>
              <a:gd name="connsiteX211" fmla="*/ 1398407 w 12192000"/>
              <a:gd name="connsiteY211" fmla="*/ 2237095 h 2237474"/>
              <a:gd name="connsiteX212" fmla="*/ 1370962 w 12192000"/>
              <a:gd name="connsiteY212" fmla="*/ 2237474 h 2237474"/>
              <a:gd name="connsiteX213" fmla="*/ 1356367 w 12192000"/>
              <a:gd name="connsiteY213" fmla="*/ 2235089 h 2237474"/>
              <a:gd name="connsiteX214" fmla="*/ 1324828 w 12192000"/>
              <a:gd name="connsiteY214" fmla="*/ 2231968 h 2237474"/>
              <a:gd name="connsiteX215" fmla="*/ 1297744 w 12192000"/>
              <a:gd name="connsiteY215" fmla="*/ 2235849 h 2237474"/>
              <a:gd name="connsiteX216" fmla="*/ 1286236 w 12192000"/>
              <a:gd name="connsiteY216" fmla="*/ 2233135 h 2237474"/>
              <a:gd name="connsiteX217" fmla="*/ 1283504 w 12192000"/>
              <a:gd name="connsiteY217" fmla="*/ 2233797 h 2237474"/>
              <a:gd name="connsiteX218" fmla="*/ 1279765 w 12192000"/>
              <a:gd name="connsiteY218" fmla="*/ 2229639 h 2237474"/>
              <a:gd name="connsiteX219" fmla="*/ 1195347 w 12192000"/>
              <a:gd name="connsiteY219" fmla="*/ 2212354 h 2237474"/>
              <a:gd name="connsiteX220" fmla="*/ 970251 w 12192000"/>
              <a:gd name="connsiteY220" fmla="*/ 2221029 h 2237474"/>
              <a:gd name="connsiteX221" fmla="*/ 812914 w 12192000"/>
              <a:gd name="connsiteY221" fmla="*/ 2202752 h 2237474"/>
              <a:gd name="connsiteX222" fmla="*/ 800195 w 12192000"/>
              <a:gd name="connsiteY222" fmla="*/ 2209407 h 2237474"/>
              <a:gd name="connsiteX223" fmla="*/ 784978 w 12192000"/>
              <a:gd name="connsiteY223" fmla="*/ 2212360 h 2237474"/>
              <a:gd name="connsiteX224" fmla="*/ 681987 w 12192000"/>
              <a:gd name="connsiteY224" fmla="*/ 2216757 h 2237474"/>
              <a:gd name="connsiteX225" fmla="*/ 669923 w 12192000"/>
              <a:gd name="connsiteY225" fmla="*/ 2211682 h 2237474"/>
              <a:gd name="connsiteX226" fmla="*/ 648680 w 12192000"/>
              <a:gd name="connsiteY226" fmla="*/ 2206229 h 2237474"/>
              <a:gd name="connsiteX227" fmla="*/ 597225 w 12192000"/>
              <a:gd name="connsiteY227" fmla="*/ 2180999 h 2237474"/>
              <a:gd name="connsiteX228" fmla="*/ 558449 w 12192000"/>
              <a:gd name="connsiteY228" fmla="*/ 2182346 h 2237474"/>
              <a:gd name="connsiteX229" fmla="*/ 550517 w 12192000"/>
              <a:gd name="connsiteY229" fmla="*/ 2182060 h 2237474"/>
              <a:gd name="connsiteX230" fmla="*/ 550309 w 12192000"/>
              <a:gd name="connsiteY230" fmla="*/ 2181825 h 2237474"/>
              <a:gd name="connsiteX231" fmla="*/ 541836 w 12192000"/>
              <a:gd name="connsiteY231" fmla="*/ 2181063 h 2237474"/>
              <a:gd name="connsiteX232" fmla="*/ 536057 w 12192000"/>
              <a:gd name="connsiteY232" fmla="*/ 2181537 h 2237474"/>
              <a:gd name="connsiteX233" fmla="*/ 520671 w 12192000"/>
              <a:gd name="connsiteY233" fmla="*/ 2180980 h 2237474"/>
              <a:gd name="connsiteX234" fmla="*/ 515024 w 12192000"/>
              <a:gd name="connsiteY234" fmla="*/ 2179258 h 2237474"/>
              <a:gd name="connsiteX235" fmla="*/ 512278 w 12192000"/>
              <a:gd name="connsiteY235" fmla="*/ 2176369 h 2237474"/>
              <a:gd name="connsiteX236" fmla="*/ 480419 w 12192000"/>
              <a:gd name="connsiteY236" fmla="*/ 2167807 h 2237474"/>
              <a:gd name="connsiteX237" fmla="*/ 413835 w 12192000"/>
              <a:gd name="connsiteY237" fmla="*/ 2156783 h 2237474"/>
              <a:gd name="connsiteX238" fmla="*/ 376513 w 12192000"/>
              <a:gd name="connsiteY238" fmla="*/ 2154014 h 2237474"/>
              <a:gd name="connsiteX239" fmla="*/ 273386 w 12192000"/>
              <a:gd name="connsiteY239" fmla="*/ 2142551 h 2237474"/>
              <a:gd name="connsiteX240" fmla="*/ 169207 w 12192000"/>
              <a:gd name="connsiteY240" fmla="*/ 2128100 h 2237474"/>
              <a:gd name="connsiteX241" fmla="*/ 93149 w 12192000"/>
              <a:gd name="connsiteY241" fmla="*/ 2105324 h 2237474"/>
              <a:gd name="connsiteX242" fmla="*/ 88109 w 12192000"/>
              <a:gd name="connsiteY242" fmla="*/ 2106704 h 2237474"/>
              <a:gd name="connsiteX243" fmla="*/ 80022 w 12192000"/>
              <a:gd name="connsiteY243" fmla="*/ 2107254 h 2237474"/>
              <a:gd name="connsiteX244" fmla="*/ 79717 w 12192000"/>
              <a:gd name="connsiteY244" fmla="*/ 2107046 h 2237474"/>
              <a:gd name="connsiteX245" fmla="*/ 72352 w 12192000"/>
              <a:gd name="connsiteY245" fmla="*/ 2107991 h 2237474"/>
              <a:gd name="connsiteX246" fmla="*/ 37645 w 12192000"/>
              <a:gd name="connsiteY246" fmla="*/ 2115401 h 2237474"/>
              <a:gd name="connsiteX247" fmla="*/ 4572 w 12192000"/>
              <a:gd name="connsiteY247" fmla="*/ 2111091 h 2237474"/>
              <a:gd name="connsiteX248" fmla="*/ 0 w 12192000"/>
              <a:gd name="connsiteY248" fmla="*/ 2110468 h 223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12192000" h="2237474">
                <a:moveTo>
                  <a:pt x="0" y="0"/>
                </a:moveTo>
                <a:lnTo>
                  <a:pt x="12192000" y="0"/>
                </a:lnTo>
                <a:lnTo>
                  <a:pt x="12192000" y="751299"/>
                </a:lnTo>
                <a:lnTo>
                  <a:pt x="12176759" y="759190"/>
                </a:lnTo>
                <a:cubicBezTo>
                  <a:pt x="12165968" y="763819"/>
                  <a:pt x="12157853" y="765770"/>
                  <a:pt x="12154948" y="762731"/>
                </a:cubicBezTo>
                <a:cubicBezTo>
                  <a:pt x="12116503" y="759396"/>
                  <a:pt x="12073342" y="763579"/>
                  <a:pt x="12047364" y="749662"/>
                </a:cubicBezTo>
                <a:cubicBezTo>
                  <a:pt x="12041261" y="730599"/>
                  <a:pt x="11914319" y="741909"/>
                  <a:pt x="11890686" y="732766"/>
                </a:cubicBezTo>
                <a:cubicBezTo>
                  <a:pt x="11832408" y="747890"/>
                  <a:pt x="11815359" y="777569"/>
                  <a:pt x="11782413" y="769868"/>
                </a:cubicBezTo>
                <a:cubicBezTo>
                  <a:pt x="11760031" y="763594"/>
                  <a:pt x="11675205" y="777151"/>
                  <a:pt x="11649954" y="749628"/>
                </a:cubicBezTo>
                <a:cubicBezTo>
                  <a:pt x="11608286" y="767874"/>
                  <a:pt x="11593031" y="740811"/>
                  <a:pt x="11560424" y="748017"/>
                </a:cubicBezTo>
                <a:cubicBezTo>
                  <a:pt x="11488916" y="747650"/>
                  <a:pt x="11449669" y="773362"/>
                  <a:pt x="11358455" y="747593"/>
                </a:cubicBezTo>
                <a:cubicBezTo>
                  <a:pt x="11316233" y="754756"/>
                  <a:pt x="11256313" y="713012"/>
                  <a:pt x="11165209" y="748852"/>
                </a:cubicBezTo>
                <a:cubicBezTo>
                  <a:pt x="11113345" y="753539"/>
                  <a:pt x="11140250" y="736122"/>
                  <a:pt x="11058755" y="749617"/>
                </a:cubicBezTo>
                <a:cubicBezTo>
                  <a:pt x="11036836" y="722990"/>
                  <a:pt x="10909903" y="759211"/>
                  <a:pt x="10884013" y="760728"/>
                </a:cubicBezTo>
                <a:cubicBezTo>
                  <a:pt x="10864519" y="743356"/>
                  <a:pt x="10853492" y="756172"/>
                  <a:pt x="10834688" y="757726"/>
                </a:cubicBezTo>
                <a:cubicBezTo>
                  <a:pt x="10826871" y="747343"/>
                  <a:pt x="10811086" y="746602"/>
                  <a:pt x="10805004" y="757573"/>
                </a:cubicBezTo>
                <a:cubicBezTo>
                  <a:pt x="10810951" y="784448"/>
                  <a:pt x="10744688" y="759043"/>
                  <a:pt x="10739478" y="776841"/>
                </a:cubicBezTo>
                <a:cubicBezTo>
                  <a:pt x="10678284" y="779408"/>
                  <a:pt x="10540854" y="756546"/>
                  <a:pt x="10458762" y="755400"/>
                </a:cubicBezTo>
                <a:cubicBezTo>
                  <a:pt x="10426976" y="747433"/>
                  <a:pt x="10362961" y="776166"/>
                  <a:pt x="10246919" y="769960"/>
                </a:cubicBezTo>
                <a:cubicBezTo>
                  <a:pt x="10231631" y="763610"/>
                  <a:pt x="10172943" y="749095"/>
                  <a:pt x="10167995" y="760843"/>
                </a:cubicBezTo>
                <a:cubicBezTo>
                  <a:pt x="10131971" y="759999"/>
                  <a:pt x="10021683" y="796978"/>
                  <a:pt x="9997044" y="780129"/>
                </a:cubicBezTo>
                <a:cubicBezTo>
                  <a:pt x="10001018" y="806225"/>
                  <a:pt x="9951331" y="779975"/>
                  <a:pt x="9943887" y="804141"/>
                </a:cubicBezTo>
                <a:lnTo>
                  <a:pt x="9918248" y="816628"/>
                </a:lnTo>
                <a:lnTo>
                  <a:pt x="9836148" y="858312"/>
                </a:lnTo>
                <a:lnTo>
                  <a:pt x="9823800" y="866604"/>
                </a:lnTo>
                <a:lnTo>
                  <a:pt x="9794684" y="864509"/>
                </a:lnTo>
                <a:lnTo>
                  <a:pt x="9778288" y="854362"/>
                </a:lnTo>
                <a:lnTo>
                  <a:pt x="9773886" y="857543"/>
                </a:lnTo>
                <a:cubicBezTo>
                  <a:pt x="9769008" y="863842"/>
                  <a:pt x="9766501" y="867741"/>
                  <a:pt x="9761459" y="862394"/>
                </a:cubicBezTo>
                <a:lnTo>
                  <a:pt x="9705768" y="894610"/>
                </a:lnTo>
                <a:cubicBezTo>
                  <a:pt x="9699860" y="897215"/>
                  <a:pt x="9692576" y="897590"/>
                  <a:pt x="9683005" y="894128"/>
                </a:cubicBezTo>
                <a:cubicBezTo>
                  <a:pt x="9664449" y="898200"/>
                  <a:pt x="9612100" y="914263"/>
                  <a:pt x="9594438" y="919051"/>
                </a:cubicBezTo>
                <a:lnTo>
                  <a:pt x="9577033" y="922857"/>
                </a:lnTo>
                <a:cubicBezTo>
                  <a:pt x="9568659" y="926175"/>
                  <a:pt x="9551353" y="936082"/>
                  <a:pt x="9544189" y="938966"/>
                </a:cubicBezTo>
                <a:cubicBezTo>
                  <a:pt x="9538380" y="940584"/>
                  <a:pt x="9541329" y="937538"/>
                  <a:pt x="9534048" y="940158"/>
                </a:cubicBezTo>
                <a:cubicBezTo>
                  <a:pt x="9533709" y="946069"/>
                  <a:pt x="9530854" y="951684"/>
                  <a:pt x="9500499" y="954680"/>
                </a:cubicBezTo>
                <a:cubicBezTo>
                  <a:pt x="9481230" y="968165"/>
                  <a:pt x="9456325" y="979029"/>
                  <a:pt x="9428195" y="986225"/>
                </a:cubicBezTo>
                <a:cubicBezTo>
                  <a:pt x="9422499" y="981315"/>
                  <a:pt x="9414660" y="991352"/>
                  <a:pt x="9410017" y="993931"/>
                </a:cubicBezTo>
                <a:cubicBezTo>
                  <a:pt x="9408360" y="990327"/>
                  <a:pt x="9395782" y="990863"/>
                  <a:pt x="9392919" y="994656"/>
                </a:cubicBezTo>
                <a:cubicBezTo>
                  <a:pt x="9310581" y="1024474"/>
                  <a:pt x="9345163" y="981210"/>
                  <a:pt x="9301293" y="1011593"/>
                </a:cubicBezTo>
                <a:cubicBezTo>
                  <a:pt x="9292916" y="1014346"/>
                  <a:pt x="9285483" y="1013807"/>
                  <a:pt x="9278619" y="1011878"/>
                </a:cubicBezTo>
                <a:lnTo>
                  <a:pt x="9268019" y="1007442"/>
                </a:lnTo>
                <a:lnTo>
                  <a:pt x="9234662" y="1023056"/>
                </a:lnTo>
                <a:cubicBezTo>
                  <a:pt x="9217868" y="1029197"/>
                  <a:pt x="9199852" y="1034202"/>
                  <a:pt x="9181033" y="1037921"/>
                </a:cubicBezTo>
                <a:cubicBezTo>
                  <a:pt x="9174974" y="1030923"/>
                  <a:pt x="9162516" y="1043719"/>
                  <a:pt x="9155969" y="1046804"/>
                </a:cubicBezTo>
                <a:cubicBezTo>
                  <a:pt x="9154734" y="1041866"/>
                  <a:pt x="9138567" y="1041606"/>
                  <a:pt x="9133985" y="1046450"/>
                </a:cubicBezTo>
                <a:cubicBezTo>
                  <a:pt x="9021681" y="1079910"/>
                  <a:pt x="9076377" y="1024799"/>
                  <a:pt x="9012987" y="1061986"/>
                </a:cubicBezTo>
                <a:lnTo>
                  <a:pt x="8968445" y="1052169"/>
                </a:lnTo>
                <a:lnTo>
                  <a:pt x="8958984" y="1057212"/>
                </a:lnTo>
                <a:cubicBezTo>
                  <a:pt x="8920115" y="1062770"/>
                  <a:pt x="8906181" y="1053838"/>
                  <a:pt x="8886001" y="1067468"/>
                </a:cubicBezTo>
                <a:cubicBezTo>
                  <a:pt x="8847384" y="1050046"/>
                  <a:pt x="8863283" y="1068286"/>
                  <a:pt x="8838610" y="1075091"/>
                </a:cubicBezTo>
                <a:cubicBezTo>
                  <a:pt x="8816007" y="1080079"/>
                  <a:pt x="8773923" y="1092257"/>
                  <a:pt x="8750383" y="1097387"/>
                </a:cubicBezTo>
                <a:cubicBezTo>
                  <a:pt x="8735450" y="1116502"/>
                  <a:pt x="8721220" y="1097372"/>
                  <a:pt x="8697365" y="1105869"/>
                </a:cubicBezTo>
                <a:cubicBezTo>
                  <a:pt x="8687037" y="1113735"/>
                  <a:pt x="8678781" y="1115961"/>
                  <a:pt x="8665605" y="1110791"/>
                </a:cubicBezTo>
                <a:cubicBezTo>
                  <a:pt x="8618410" y="1148662"/>
                  <a:pt x="8633049" y="1116609"/>
                  <a:pt x="8584946" y="1135226"/>
                </a:cubicBezTo>
                <a:cubicBezTo>
                  <a:pt x="8544020" y="1153499"/>
                  <a:pt x="8496232" y="1168229"/>
                  <a:pt x="8460755" y="1203427"/>
                </a:cubicBezTo>
                <a:cubicBezTo>
                  <a:pt x="8454928" y="1212828"/>
                  <a:pt x="8436573" y="1218574"/>
                  <a:pt x="8419755" y="1216260"/>
                </a:cubicBezTo>
                <a:cubicBezTo>
                  <a:pt x="8416861" y="1215863"/>
                  <a:pt x="8414124" y="1215234"/>
                  <a:pt x="8411626" y="1214397"/>
                </a:cubicBezTo>
                <a:cubicBezTo>
                  <a:pt x="8391326" y="1238641"/>
                  <a:pt x="8371389" y="1231045"/>
                  <a:pt x="8363469" y="1246658"/>
                </a:cubicBezTo>
                <a:cubicBezTo>
                  <a:pt x="8322316" y="1258746"/>
                  <a:pt x="8283162" y="1250600"/>
                  <a:pt x="8275497" y="1264396"/>
                </a:cubicBezTo>
                <a:cubicBezTo>
                  <a:pt x="8253233" y="1266996"/>
                  <a:pt x="8218383" y="1257577"/>
                  <a:pt x="8206287" y="1273060"/>
                </a:cubicBezTo>
                <a:cubicBezTo>
                  <a:pt x="8200396" y="1262794"/>
                  <a:pt x="8183827" y="1285000"/>
                  <a:pt x="8168705" y="1279956"/>
                </a:cubicBezTo>
                <a:cubicBezTo>
                  <a:pt x="8157611" y="1275235"/>
                  <a:pt x="8149996" y="1280870"/>
                  <a:pt x="8139997" y="1282713"/>
                </a:cubicBezTo>
                <a:cubicBezTo>
                  <a:pt x="8125566" y="1279776"/>
                  <a:pt x="8084128" y="1294221"/>
                  <a:pt x="8074238" y="1301895"/>
                </a:cubicBezTo>
                <a:cubicBezTo>
                  <a:pt x="8052170" y="1326903"/>
                  <a:pt x="7986951" y="1319381"/>
                  <a:pt x="7968292" y="1338779"/>
                </a:cubicBezTo>
                <a:cubicBezTo>
                  <a:pt x="7960694" y="1342282"/>
                  <a:pt x="7952937" y="1344333"/>
                  <a:pt x="7945122" y="1345477"/>
                </a:cubicBezTo>
                <a:lnTo>
                  <a:pt x="7922771" y="1346645"/>
                </a:lnTo>
                <a:lnTo>
                  <a:pt x="7915461" y="1342919"/>
                </a:lnTo>
                <a:lnTo>
                  <a:pt x="7902328" y="1345865"/>
                </a:lnTo>
                <a:lnTo>
                  <a:pt x="7898322" y="1345689"/>
                </a:lnTo>
                <a:lnTo>
                  <a:pt x="7875879" y="1345646"/>
                </a:lnTo>
                <a:cubicBezTo>
                  <a:pt x="7890672" y="1367295"/>
                  <a:pt x="7816428" y="1353520"/>
                  <a:pt x="7840612" y="1369373"/>
                </a:cubicBezTo>
                <a:cubicBezTo>
                  <a:pt x="7803208" y="1375918"/>
                  <a:pt x="7836041" y="1389289"/>
                  <a:pt x="7786819" y="1378970"/>
                </a:cubicBezTo>
                <a:cubicBezTo>
                  <a:pt x="7732613" y="1405648"/>
                  <a:pt x="7587405" y="1382806"/>
                  <a:pt x="7548172" y="1417460"/>
                </a:cubicBezTo>
                <a:cubicBezTo>
                  <a:pt x="7551327" y="1405830"/>
                  <a:pt x="7499280" y="1470447"/>
                  <a:pt x="7483437" y="1478152"/>
                </a:cubicBezTo>
                <a:cubicBezTo>
                  <a:pt x="7446517" y="1491067"/>
                  <a:pt x="7432754" y="1502351"/>
                  <a:pt x="7377870" y="1523319"/>
                </a:cubicBezTo>
                <a:cubicBezTo>
                  <a:pt x="7324166" y="1536168"/>
                  <a:pt x="7290459" y="1563749"/>
                  <a:pt x="7230737" y="1562633"/>
                </a:cubicBezTo>
                <a:cubicBezTo>
                  <a:pt x="7229794" y="1566487"/>
                  <a:pt x="7227568" y="1569908"/>
                  <a:pt x="7224458" y="1573008"/>
                </a:cubicBezTo>
                <a:lnTo>
                  <a:pt x="7213486" y="1580987"/>
                </a:lnTo>
                <a:lnTo>
                  <a:pt x="7210972" y="1580856"/>
                </a:lnTo>
                <a:lnTo>
                  <a:pt x="7183121" y="1595162"/>
                </a:lnTo>
                <a:lnTo>
                  <a:pt x="7164601" y="1606490"/>
                </a:lnTo>
                <a:lnTo>
                  <a:pt x="7159286" y="1606850"/>
                </a:lnTo>
                <a:cubicBezTo>
                  <a:pt x="7150961" y="1609262"/>
                  <a:pt x="7125743" y="1618162"/>
                  <a:pt x="7114651" y="1620959"/>
                </a:cubicBezTo>
                <a:cubicBezTo>
                  <a:pt x="7109310" y="1606138"/>
                  <a:pt x="7106695" y="1617324"/>
                  <a:pt x="7092727" y="1623628"/>
                </a:cubicBezTo>
                <a:cubicBezTo>
                  <a:pt x="7081313" y="1602012"/>
                  <a:pt x="7049394" y="1627301"/>
                  <a:pt x="7031309" y="1619451"/>
                </a:cubicBezTo>
                <a:cubicBezTo>
                  <a:pt x="7021305" y="1624569"/>
                  <a:pt x="7010515" y="1629587"/>
                  <a:pt x="6999084" y="1634317"/>
                </a:cubicBezTo>
                <a:lnTo>
                  <a:pt x="6992107" y="1636860"/>
                </a:lnTo>
                <a:lnTo>
                  <a:pt x="6991765" y="1636725"/>
                </a:lnTo>
                <a:cubicBezTo>
                  <a:pt x="6989813" y="1636884"/>
                  <a:pt x="6987353" y="1637572"/>
                  <a:pt x="6983996" y="1639040"/>
                </a:cubicBezTo>
                <a:lnTo>
                  <a:pt x="6979383" y="1641496"/>
                </a:lnTo>
                <a:lnTo>
                  <a:pt x="6900177" y="1636016"/>
                </a:lnTo>
                <a:cubicBezTo>
                  <a:pt x="6859708" y="1641136"/>
                  <a:pt x="6829973" y="1628753"/>
                  <a:pt x="6795372" y="1644845"/>
                </a:cubicBezTo>
                <a:cubicBezTo>
                  <a:pt x="6757466" y="1649571"/>
                  <a:pt x="6723150" y="1647290"/>
                  <a:pt x="6692251" y="1656357"/>
                </a:cubicBezTo>
                <a:cubicBezTo>
                  <a:pt x="6678032" y="1652894"/>
                  <a:pt x="6665282" y="1652445"/>
                  <a:pt x="6655235" y="1661869"/>
                </a:cubicBezTo>
                <a:cubicBezTo>
                  <a:pt x="6619334" y="1664040"/>
                  <a:pt x="6608179" y="1654034"/>
                  <a:pt x="6587857" y="1665769"/>
                </a:cubicBezTo>
                <a:lnTo>
                  <a:pt x="6554894" y="1664428"/>
                </a:lnTo>
                <a:lnTo>
                  <a:pt x="6551579" y="1662213"/>
                </a:lnTo>
                <a:lnTo>
                  <a:pt x="6545693" y="1661776"/>
                </a:lnTo>
                <a:lnTo>
                  <a:pt x="6530561" y="1664619"/>
                </a:lnTo>
                <a:lnTo>
                  <a:pt x="6525028" y="1666354"/>
                </a:lnTo>
                <a:cubicBezTo>
                  <a:pt x="6521154" y="1667301"/>
                  <a:pt x="6518510" y="1667613"/>
                  <a:pt x="6516595" y="1667475"/>
                </a:cubicBezTo>
                <a:lnTo>
                  <a:pt x="6516340" y="1667291"/>
                </a:lnTo>
                <a:lnTo>
                  <a:pt x="6508541" y="1668757"/>
                </a:lnTo>
                <a:cubicBezTo>
                  <a:pt x="6495493" y="1671715"/>
                  <a:pt x="6482908" y="1675051"/>
                  <a:pt x="6471012" y="1678604"/>
                </a:cubicBezTo>
                <a:cubicBezTo>
                  <a:pt x="6457809" y="1668164"/>
                  <a:pt x="6415506" y="1688334"/>
                  <a:pt x="6415265" y="1665317"/>
                </a:cubicBezTo>
                <a:cubicBezTo>
                  <a:pt x="6399063" y="1669446"/>
                  <a:pt x="6391173" y="1680085"/>
                  <a:pt x="6393343" y="1664672"/>
                </a:cubicBezTo>
                <a:lnTo>
                  <a:pt x="6380457" y="1662376"/>
                </a:lnTo>
                <a:lnTo>
                  <a:pt x="6280959" y="1689329"/>
                </a:lnTo>
                <a:lnTo>
                  <a:pt x="6266765" y="1695560"/>
                </a:lnTo>
                <a:cubicBezTo>
                  <a:pt x="6262331" y="1698152"/>
                  <a:pt x="6258580" y="1701192"/>
                  <a:pt x="6255823" y="1704850"/>
                </a:cubicBezTo>
                <a:cubicBezTo>
                  <a:pt x="6200184" y="1694834"/>
                  <a:pt x="6155082" y="1716996"/>
                  <a:pt x="6098321" y="1721646"/>
                </a:cubicBezTo>
                <a:cubicBezTo>
                  <a:pt x="6036511" y="1734126"/>
                  <a:pt x="5902526" y="1770074"/>
                  <a:pt x="5880652" y="1779643"/>
                </a:cubicBezTo>
                <a:cubicBezTo>
                  <a:pt x="5862008" y="1784877"/>
                  <a:pt x="5777344" y="1786304"/>
                  <a:pt x="5785959" y="1775307"/>
                </a:cubicBezTo>
                <a:cubicBezTo>
                  <a:pt x="5732223" y="1803618"/>
                  <a:pt x="5707481" y="1784706"/>
                  <a:pt x="5643534" y="1802919"/>
                </a:cubicBezTo>
                <a:lnTo>
                  <a:pt x="5518799" y="1818312"/>
                </a:lnTo>
                <a:lnTo>
                  <a:pt x="5505014" y="1819259"/>
                </a:lnTo>
                <a:lnTo>
                  <a:pt x="5499949" y="1814490"/>
                </a:lnTo>
                <a:lnTo>
                  <a:pt x="5453307" y="1815450"/>
                </a:lnTo>
                <a:cubicBezTo>
                  <a:pt x="5433075" y="1827706"/>
                  <a:pt x="5395563" y="1821122"/>
                  <a:pt x="5364192" y="1826074"/>
                </a:cubicBezTo>
                <a:lnTo>
                  <a:pt x="5350380" y="1830891"/>
                </a:lnTo>
                <a:lnTo>
                  <a:pt x="5259633" y="1837160"/>
                </a:lnTo>
                <a:lnTo>
                  <a:pt x="5197513" y="1844718"/>
                </a:lnTo>
                <a:lnTo>
                  <a:pt x="5184170" y="1849402"/>
                </a:lnTo>
                <a:lnTo>
                  <a:pt x="5168852" y="1844846"/>
                </a:lnTo>
                <a:cubicBezTo>
                  <a:pt x="5166986" y="1843561"/>
                  <a:pt x="5165478" y="1842127"/>
                  <a:pt x="5164370" y="1840597"/>
                </a:cubicBezTo>
                <a:lnTo>
                  <a:pt x="5114927" y="1847827"/>
                </a:lnTo>
                <a:lnTo>
                  <a:pt x="5108970" y="1847935"/>
                </a:lnTo>
                <a:lnTo>
                  <a:pt x="5067961" y="1845917"/>
                </a:lnTo>
                <a:lnTo>
                  <a:pt x="5007075" y="1838626"/>
                </a:lnTo>
                <a:cubicBezTo>
                  <a:pt x="4987003" y="1833546"/>
                  <a:pt x="4969259" y="1814096"/>
                  <a:pt x="4944087" y="1823332"/>
                </a:cubicBezTo>
                <a:cubicBezTo>
                  <a:pt x="4949882" y="1812650"/>
                  <a:pt x="4914396" y="1826154"/>
                  <a:pt x="4907662" y="1816900"/>
                </a:cubicBezTo>
                <a:cubicBezTo>
                  <a:pt x="4903760" y="1809237"/>
                  <a:pt x="4892087" y="1811549"/>
                  <a:pt x="4882386" y="1809844"/>
                </a:cubicBezTo>
                <a:cubicBezTo>
                  <a:pt x="4874062" y="1802609"/>
                  <a:pt x="4826962" y="1801349"/>
                  <a:pt x="4811440" y="1804655"/>
                </a:cubicBezTo>
                <a:cubicBezTo>
                  <a:pt x="4768806" y="1818748"/>
                  <a:pt x="4725356" y="1790961"/>
                  <a:pt x="4691075" y="1801389"/>
                </a:cubicBezTo>
                <a:cubicBezTo>
                  <a:pt x="4663743" y="1799478"/>
                  <a:pt x="4655044" y="1795479"/>
                  <a:pt x="4647449" y="1793181"/>
                </a:cubicBezTo>
                <a:lnTo>
                  <a:pt x="4645504" y="1787606"/>
                </a:lnTo>
                <a:lnTo>
                  <a:pt x="4632229" y="1785815"/>
                </a:lnTo>
                <a:lnTo>
                  <a:pt x="4629273" y="1784355"/>
                </a:lnTo>
                <a:cubicBezTo>
                  <a:pt x="4623639" y="1781544"/>
                  <a:pt x="4617950" y="1778917"/>
                  <a:pt x="4611738" y="1776964"/>
                </a:cubicBezTo>
                <a:cubicBezTo>
                  <a:pt x="4601379" y="1800272"/>
                  <a:pt x="4557197" y="1764196"/>
                  <a:pt x="4560070" y="1785640"/>
                </a:cubicBezTo>
                <a:lnTo>
                  <a:pt x="4536503" y="1785334"/>
                </a:lnTo>
                <a:lnTo>
                  <a:pt x="4513724" y="1791996"/>
                </a:lnTo>
                <a:lnTo>
                  <a:pt x="4501513" y="1799835"/>
                </a:lnTo>
                <a:lnTo>
                  <a:pt x="4459076" y="1813003"/>
                </a:lnTo>
                <a:lnTo>
                  <a:pt x="4459810" y="1797886"/>
                </a:lnTo>
                <a:lnTo>
                  <a:pt x="4379064" y="1817177"/>
                </a:lnTo>
                <a:lnTo>
                  <a:pt x="4319209" y="1834833"/>
                </a:lnTo>
                <a:lnTo>
                  <a:pt x="4306907" y="1841641"/>
                </a:lnTo>
                <a:lnTo>
                  <a:pt x="4290981" y="1839677"/>
                </a:lnTo>
                <a:cubicBezTo>
                  <a:pt x="4288909" y="1838717"/>
                  <a:pt x="4287163" y="1837555"/>
                  <a:pt x="4285792" y="1836231"/>
                </a:cubicBezTo>
                <a:lnTo>
                  <a:pt x="4238372" y="1851480"/>
                </a:lnTo>
                <a:lnTo>
                  <a:pt x="4232517" y="1852567"/>
                </a:lnTo>
                <a:lnTo>
                  <a:pt x="4191732" y="1857328"/>
                </a:lnTo>
                <a:lnTo>
                  <a:pt x="4065532" y="1855477"/>
                </a:lnTo>
                <a:cubicBezTo>
                  <a:pt x="4069305" y="1844009"/>
                  <a:pt x="4036780" y="1863138"/>
                  <a:pt x="4028460" y="1855137"/>
                </a:cubicBezTo>
                <a:cubicBezTo>
                  <a:pt x="4023224" y="1848238"/>
                  <a:pt x="4012138" y="1852433"/>
                  <a:pt x="4002267" y="1852352"/>
                </a:cubicBezTo>
                <a:cubicBezTo>
                  <a:pt x="3992749" y="1846600"/>
                  <a:pt x="3946095" y="1853107"/>
                  <a:pt x="3931396" y="1858915"/>
                </a:cubicBezTo>
                <a:cubicBezTo>
                  <a:pt x="3891932" y="1879798"/>
                  <a:pt x="3844059" y="1859600"/>
                  <a:pt x="3812162" y="1875501"/>
                </a:cubicBezTo>
                <a:cubicBezTo>
                  <a:pt x="3784875" y="1878116"/>
                  <a:pt x="3775574" y="1875612"/>
                  <a:pt x="3767672" y="1874600"/>
                </a:cubicBezTo>
                <a:lnTo>
                  <a:pt x="3764741" y="1869433"/>
                </a:lnTo>
                <a:lnTo>
                  <a:pt x="3751332" y="1869854"/>
                </a:lnTo>
                <a:lnTo>
                  <a:pt x="3748155" y="1868903"/>
                </a:lnTo>
                <a:cubicBezTo>
                  <a:pt x="3742091" y="1867062"/>
                  <a:pt x="3736007" y="1865414"/>
                  <a:pt x="3729530" y="1864513"/>
                </a:cubicBezTo>
                <a:cubicBezTo>
                  <a:pt x="3723549" y="1889158"/>
                  <a:pt x="3673453" y="1860919"/>
                  <a:pt x="3680177" y="1881552"/>
                </a:cubicBezTo>
                <a:cubicBezTo>
                  <a:pt x="3643549" y="1880892"/>
                  <a:pt x="3599470" y="1913398"/>
                  <a:pt x="3567259" y="1893482"/>
                </a:cubicBezTo>
                <a:cubicBezTo>
                  <a:pt x="3512865" y="1897927"/>
                  <a:pt x="3463644" y="1898121"/>
                  <a:pt x="3405770" y="1904591"/>
                </a:cubicBezTo>
                <a:cubicBezTo>
                  <a:pt x="3361027" y="1917619"/>
                  <a:pt x="3312439" y="1902759"/>
                  <a:pt x="3280097" y="1919610"/>
                </a:cubicBezTo>
                <a:cubicBezTo>
                  <a:pt x="3228353" y="1917339"/>
                  <a:pt x="3163854" y="1927961"/>
                  <a:pt x="3123424" y="1952930"/>
                </a:cubicBezTo>
                <a:cubicBezTo>
                  <a:pt x="3067921" y="1955455"/>
                  <a:pt x="3058626" y="1970554"/>
                  <a:pt x="3009910" y="1957866"/>
                </a:cubicBezTo>
                <a:cubicBezTo>
                  <a:pt x="3005875" y="1961558"/>
                  <a:pt x="3001138" y="1964570"/>
                  <a:pt x="2995934" y="1967085"/>
                </a:cubicBezTo>
                <a:lnTo>
                  <a:pt x="2980071" y="1972988"/>
                </a:lnTo>
                <a:lnTo>
                  <a:pt x="2978094" y="1972369"/>
                </a:lnTo>
                <a:lnTo>
                  <a:pt x="2942858" y="1981367"/>
                </a:lnTo>
                <a:lnTo>
                  <a:pt x="2875436" y="1996977"/>
                </a:lnTo>
                <a:lnTo>
                  <a:pt x="2874892" y="1996085"/>
                </a:lnTo>
                <a:cubicBezTo>
                  <a:pt x="2872808" y="1994277"/>
                  <a:pt x="2869648" y="1993306"/>
                  <a:pt x="2864145" y="1994061"/>
                </a:cubicBezTo>
                <a:cubicBezTo>
                  <a:pt x="2872218" y="1978115"/>
                  <a:pt x="2860603" y="1988862"/>
                  <a:pt x="2843662" y="1992498"/>
                </a:cubicBezTo>
                <a:cubicBezTo>
                  <a:pt x="2852423" y="1968542"/>
                  <a:pt x="2804535" y="1987804"/>
                  <a:pt x="2796128" y="1976403"/>
                </a:cubicBezTo>
                <a:cubicBezTo>
                  <a:pt x="2783487" y="1979614"/>
                  <a:pt x="2770278" y="1982573"/>
                  <a:pt x="2756784" y="1985116"/>
                </a:cubicBezTo>
                <a:lnTo>
                  <a:pt x="2748833" y="1986323"/>
                </a:lnTo>
                <a:cubicBezTo>
                  <a:pt x="2748775" y="1986256"/>
                  <a:pt x="2748719" y="1986188"/>
                  <a:pt x="2748661" y="1986122"/>
                </a:cubicBezTo>
                <a:cubicBezTo>
                  <a:pt x="2746906" y="1985902"/>
                  <a:pt x="2744280" y="1986117"/>
                  <a:pt x="2740251" y="1986946"/>
                </a:cubicBezTo>
                <a:lnTo>
                  <a:pt x="2718916" y="1990867"/>
                </a:lnTo>
                <a:lnTo>
                  <a:pt x="2713522" y="1990173"/>
                </a:lnTo>
                <a:lnTo>
                  <a:pt x="2680597" y="1984996"/>
                </a:lnTo>
                <a:cubicBezTo>
                  <a:pt x="2658416" y="1985461"/>
                  <a:pt x="2612251" y="1988312"/>
                  <a:pt x="2578178" y="1990531"/>
                </a:cubicBezTo>
                <a:cubicBezTo>
                  <a:pt x="2545413" y="1998704"/>
                  <a:pt x="2513846" y="1994934"/>
                  <a:pt x="2476147" y="1998305"/>
                </a:cubicBezTo>
                <a:cubicBezTo>
                  <a:pt x="2437134" y="2013637"/>
                  <a:pt x="2413847" y="1999542"/>
                  <a:pt x="2373568" y="2003219"/>
                </a:cubicBezTo>
                <a:cubicBezTo>
                  <a:pt x="2341422" y="2024631"/>
                  <a:pt x="2342856" y="1992997"/>
                  <a:pt x="2321399" y="1989467"/>
                </a:cubicBezTo>
                <a:lnTo>
                  <a:pt x="2315525" y="1989708"/>
                </a:lnTo>
                <a:lnTo>
                  <a:pt x="2300792" y="1994290"/>
                </a:lnTo>
                <a:lnTo>
                  <a:pt x="2295469" y="1996659"/>
                </a:lnTo>
                <a:cubicBezTo>
                  <a:pt x="2291722" y="1998049"/>
                  <a:pt x="2289127" y="1998665"/>
                  <a:pt x="2287219" y="1998750"/>
                </a:cubicBezTo>
                <a:lnTo>
                  <a:pt x="2286948" y="1998596"/>
                </a:lnTo>
                <a:lnTo>
                  <a:pt x="2243069" y="2015111"/>
                </a:lnTo>
                <a:cubicBezTo>
                  <a:pt x="2229030" y="2006206"/>
                  <a:pt x="2188966" y="2031217"/>
                  <a:pt x="2186609" y="2008263"/>
                </a:cubicBezTo>
                <a:cubicBezTo>
                  <a:pt x="2170936" y="2014251"/>
                  <a:pt x="2164097" y="2025782"/>
                  <a:pt x="2164831" y="2010143"/>
                </a:cubicBezTo>
                <a:cubicBezTo>
                  <a:pt x="2159536" y="2011705"/>
                  <a:pt x="2155830" y="2011340"/>
                  <a:pt x="2152836" y="2010048"/>
                </a:cubicBezTo>
                <a:lnTo>
                  <a:pt x="2117102" y="2023004"/>
                </a:lnTo>
                <a:lnTo>
                  <a:pt x="2111935" y="2023163"/>
                </a:lnTo>
                <a:lnTo>
                  <a:pt x="2089991" y="2034193"/>
                </a:lnTo>
                <a:lnTo>
                  <a:pt x="2058061" y="2047942"/>
                </a:lnTo>
                <a:lnTo>
                  <a:pt x="2055737" y="2047704"/>
                </a:lnTo>
                <a:lnTo>
                  <a:pt x="2042244" y="2055560"/>
                </a:lnTo>
                <a:cubicBezTo>
                  <a:pt x="2038090" y="2058656"/>
                  <a:pt x="1978623" y="2070285"/>
                  <a:pt x="1976224" y="2074257"/>
                </a:cubicBezTo>
                <a:cubicBezTo>
                  <a:pt x="1920172" y="2070662"/>
                  <a:pt x="1933546" y="2089824"/>
                  <a:pt x="1877728" y="2101004"/>
                </a:cubicBezTo>
                <a:cubicBezTo>
                  <a:pt x="1839146" y="2101989"/>
                  <a:pt x="1818769" y="2108983"/>
                  <a:pt x="1759056" y="2125608"/>
                </a:cubicBezTo>
                <a:cubicBezTo>
                  <a:pt x="1719091" y="2137539"/>
                  <a:pt x="1691494" y="2161097"/>
                  <a:pt x="1637948" y="2172597"/>
                </a:cubicBezTo>
                <a:cubicBezTo>
                  <a:pt x="1587306" y="2207053"/>
                  <a:pt x="1496241" y="2208973"/>
                  <a:pt x="1434549" y="2234522"/>
                </a:cubicBezTo>
                <a:cubicBezTo>
                  <a:pt x="1402655" y="2224964"/>
                  <a:pt x="1409212" y="2231152"/>
                  <a:pt x="1398481" y="2237074"/>
                </a:cubicBezTo>
                <a:cubicBezTo>
                  <a:pt x="1398456" y="2237082"/>
                  <a:pt x="1398432" y="2237089"/>
                  <a:pt x="1398407" y="2237095"/>
                </a:cubicBezTo>
                <a:lnTo>
                  <a:pt x="1370962" y="2237474"/>
                </a:lnTo>
                <a:lnTo>
                  <a:pt x="1356367" y="2235089"/>
                </a:lnTo>
                <a:cubicBezTo>
                  <a:pt x="1346056" y="2233320"/>
                  <a:pt x="1335986" y="2231930"/>
                  <a:pt x="1324828" y="2231968"/>
                </a:cubicBezTo>
                <a:lnTo>
                  <a:pt x="1297744" y="2235849"/>
                </a:lnTo>
                <a:lnTo>
                  <a:pt x="1286236" y="2233135"/>
                </a:lnTo>
                <a:lnTo>
                  <a:pt x="1283504" y="2233797"/>
                </a:lnTo>
                <a:lnTo>
                  <a:pt x="1279765" y="2229639"/>
                </a:lnTo>
                <a:cubicBezTo>
                  <a:pt x="1260110" y="2221111"/>
                  <a:pt x="1209850" y="2211602"/>
                  <a:pt x="1195347" y="2212354"/>
                </a:cubicBezTo>
                <a:cubicBezTo>
                  <a:pt x="1171903" y="2216875"/>
                  <a:pt x="1033292" y="2222456"/>
                  <a:pt x="970251" y="2221029"/>
                </a:cubicBezTo>
                <a:cubicBezTo>
                  <a:pt x="913858" y="2213074"/>
                  <a:pt x="864984" y="2224767"/>
                  <a:pt x="812914" y="2202752"/>
                </a:cubicBezTo>
                <a:cubicBezTo>
                  <a:pt x="809419" y="2205714"/>
                  <a:pt x="805091" y="2207855"/>
                  <a:pt x="800195" y="2209407"/>
                </a:cubicBezTo>
                <a:lnTo>
                  <a:pt x="784978" y="2212360"/>
                </a:lnTo>
                <a:lnTo>
                  <a:pt x="681987" y="2216757"/>
                </a:lnTo>
                <a:lnTo>
                  <a:pt x="669923" y="2211682"/>
                </a:lnTo>
                <a:cubicBezTo>
                  <a:pt x="675432" y="2197125"/>
                  <a:pt x="665394" y="2205767"/>
                  <a:pt x="648680" y="2206229"/>
                </a:cubicBezTo>
                <a:cubicBezTo>
                  <a:pt x="653511" y="2183723"/>
                  <a:pt x="607806" y="2194090"/>
                  <a:pt x="597225" y="2180999"/>
                </a:cubicBezTo>
                <a:cubicBezTo>
                  <a:pt x="584838" y="2181847"/>
                  <a:pt x="571827" y="2182333"/>
                  <a:pt x="558449" y="2182346"/>
                </a:cubicBezTo>
                <a:lnTo>
                  <a:pt x="550517" y="2182060"/>
                </a:lnTo>
                <a:lnTo>
                  <a:pt x="550309" y="2181825"/>
                </a:lnTo>
                <a:cubicBezTo>
                  <a:pt x="548471" y="2181269"/>
                  <a:pt x="545824" y="2180990"/>
                  <a:pt x="541836" y="2181063"/>
                </a:cubicBezTo>
                <a:lnTo>
                  <a:pt x="536057" y="2181537"/>
                </a:lnTo>
                <a:lnTo>
                  <a:pt x="520671" y="2180980"/>
                </a:lnTo>
                <a:lnTo>
                  <a:pt x="515024" y="2179258"/>
                </a:lnTo>
                <a:lnTo>
                  <a:pt x="512278" y="2176369"/>
                </a:lnTo>
                <a:lnTo>
                  <a:pt x="480419" y="2167807"/>
                </a:lnTo>
                <a:cubicBezTo>
                  <a:pt x="458012" y="2174781"/>
                  <a:pt x="449332" y="2162566"/>
                  <a:pt x="413835" y="2156783"/>
                </a:cubicBezTo>
                <a:cubicBezTo>
                  <a:pt x="401959" y="2163765"/>
                  <a:pt x="389622" y="2160522"/>
                  <a:pt x="376513" y="2154014"/>
                </a:cubicBezTo>
                <a:cubicBezTo>
                  <a:pt x="344376" y="2156059"/>
                  <a:pt x="311403" y="2146283"/>
                  <a:pt x="273386" y="2142551"/>
                </a:cubicBezTo>
                <a:cubicBezTo>
                  <a:pt x="236093" y="2150634"/>
                  <a:pt x="209811" y="2132011"/>
                  <a:pt x="169207" y="2128100"/>
                </a:cubicBezTo>
                <a:lnTo>
                  <a:pt x="93149" y="2105324"/>
                </a:lnTo>
                <a:lnTo>
                  <a:pt x="88109" y="2106704"/>
                </a:lnTo>
                <a:cubicBezTo>
                  <a:pt x="84511" y="2107398"/>
                  <a:pt x="81960" y="2107528"/>
                  <a:pt x="80022" y="2107254"/>
                </a:cubicBezTo>
                <a:lnTo>
                  <a:pt x="79717" y="2107046"/>
                </a:lnTo>
                <a:lnTo>
                  <a:pt x="72352" y="2107991"/>
                </a:lnTo>
                <a:cubicBezTo>
                  <a:pt x="60160" y="2110089"/>
                  <a:pt x="48530" y="2112610"/>
                  <a:pt x="37645" y="2115401"/>
                </a:cubicBezTo>
                <a:cubicBezTo>
                  <a:pt x="29688" y="2109582"/>
                  <a:pt x="16534" y="2111084"/>
                  <a:pt x="4572" y="2111091"/>
                </a:cubicBezTo>
                <a:lnTo>
                  <a:pt x="0" y="211046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777" y="741082"/>
            <a:ext cx="6955884" cy="949606"/>
          </a:xfrm>
        </p:spPr>
        <p:txBody>
          <a:bodyPr>
            <a:normAutofit/>
          </a:bodyPr>
          <a:lstStyle/>
          <a:p>
            <a:r>
              <a:rPr lang="en-US" b="1" u="sng"/>
              <a:t>Reception team</a:t>
            </a:r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501A971-CEBD-4E4B-8529-3BB4F4100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0345" y="6189260"/>
            <a:ext cx="5873655" cy="668740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Content Placeholder 2"/>
          <p:cNvSpPr>
            <a:spLocks noGrp="1"/>
          </p:cNvSpPr>
          <p:nvPr>
            <p:ph idx="1"/>
          </p:nvPr>
        </p:nvSpPr>
        <p:spPr>
          <a:xfrm>
            <a:off x="932144" y="1689828"/>
            <a:ext cx="7280631" cy="436935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defTabSz="786384">
              <a:spcBef>
                <a:spcPts val="860"/>
              </a:spcBef>
              <a:buNone/>
            </a:pPr>
            <a:endParaRPr lang="en-US" sz="2400" b="1">
              <a:ea typeface="Calibri"/>
              <a:cs typeface="Calibri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cs typeface="Calibri"/>
              </a:rPr>
              <a:t>Miss</a:t>
            </a:r>
            <a:r>
              <a:rPr lang="en-US" sz="2400" b="1">
                <a:ea typeface="Calibri"/>
                <a:cs typeface="Calibri" panose="020F0502020204030204"/>
              </a:rPr>
              <a:t> O'Sullivan (class teacher) and </a:t>
            </a:r>
            <a:r>
              <a:rPr lang="en-US" sz="2400" b="1" err="1">
                <a:ea typeface="Calibri"/>
                <a:cs typeface="Calibri" panose="020F0502020204030204"/>
              </a:rPr>
              <a:t>Mrs</a:t>
            </a:r>
            <a:r>
              <a:rPr lang="en-US" sz="2400" b="1">
                <a:ea typeface="Calibri"/>
                <a:cs typeface="Calibri" panose="020F0502020204030204"/>
              </a:rPr>
              <a:t> Smith (LSA)</a:t>
            </a:r>
            <a:endParaRPr lang="en-US"/>
          </a:p>
          <a:p>
            <a:pPr marL="342900" indent="-342900" defTabSz="786384">
              <a:spcBef>
                <a:spcPts val="860"/>
              </a:spcBef>
            </a:pPr>
            <a:endParaRPr lang="en-US" sz="2400" b="1"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cs typeface="Calibri" panose="020F0502020204030204"/>
              </a:rPr>
              <a:t>PPA cover</a:t>
            </a:r>
            <a:r>
              <a:rPr lang="en-US" sz="2400">
                <a:cs typeface="Calibri"/>
              </a:rPr>
              <a:t> (Wednesday afternoon)</a:t>
            </a:r>
            <a:endParaRPr lang="en-US" sz="2400" kern="1200">
              <a:latin typeface="+mn-lt"/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400" err="1">
                <a:ea typeface="Calibri"/>
                <a:cs typeface="Calibri" panose="020F0502020204030204"/>
              </a:rPr>
              <a:t>Mr</a:t>
            </a:r>
            <a:r>
              <a:rPr lang="en-US" sz="2400">
                <a:ea typeface="Calibri"/>
                <a:cs typeface="Calibri" panose="020F0502020204030204"/>
              </a:rPr>
              <a:t> Smith (PE)</a:t>
            </a:r>
          </a:p>
          <a:p>
            <a:pPr marL="196215" indent="-196215" defTabSz="786384">
              <a:spcBef>
                <a:spcPts val="860"/>
              </a:spcBef>
            </a:pPr>
            <a:endParaRPr lang="en-US" sz="2400">
              <a:ea typeface="Calibri"/>
              <a:cs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D7B4B-E83E-4E80-9A7C-7E126A115906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06211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F3582-4F96-8DE0-2AAD-0C3058CA5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/>
              <a:t>Our School Vision</a:t>
            </a:r>
            <a:endParaRPr lang="en-US" b="1" u="sng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8DFCF-A434-7825-F54E-8B0EFEC09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488" y="2199587"/>
            <a:ext cx="2974066" cy="39361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600" b="1">
                <a:solidFill>
                  <a:srgbClr val="FFFFFF"/>
                </a:solidFill>
                <a:latin typeface="Arial"/>
                <a:cs typeface="Arial"/>
              </a:rPr>
              <a:t>Together with God, we will explore, discover and flourish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5970B7-D20E-412D-5D9D-B8FC579610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649" y="1632962"/>
            <a:ext cx="4602609" cy="51654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b="1">
                <a:ea typeface="+mn-lt"/>
                <a:cs typeface="+mn-lt"/>
              </a:rPr>
              <a:t>Together with God, we will explore, discover and flourish</a:t>
            </a:r>
            <a:endParaRPr lang="en-US" sz="2600" b="1">
              <a:latin typeface="Arial"/>
              <a:cs typeface="Arial"/>
            </a:endParaRPr>
          </a:p>
          <a:p>
            <a:pPr marL="0" indent="0" algn="ctr">
              <a:buNone/>
            </a:pPr>
            <a:endParaRPr lang="en-US" sz="2600" b="1">
              <a:latin typeface="Arial"/>
              <a:cs typeface="Arial"/>
            </a:endParaRPr>
          </a:p>
          <a:p>
            <a:pPr>
              <a:buClr>
                <a:srgbClr val="EF53A5"/>
              </a:buClr>
            </a:pPr>
            <a:r>
              <a:rPr lang="en-US" sz="2200">
                <a:latin typeface="Arial"/>
                <a:cs typeface="Arial"/>
              </a:rPr>
              <a:t>We aim to embed our vision through our day to day lives at </a:t>
            </a:r>
            <a:r>
              <a:rPr lang="en-US" sz="2200" err="1">
                <a:latin typeface="Arial"/>
                <a:cs typeface="Arial"/>
              </a:rPr>
              <a:t>Llansannor</a:t>
            </a:r>
            <a:r>
              <a:rPr lang="en-US" sz="2200">
                <a:latin typeface="Arial"/>
                <a:cs typeface="Arial"/>
              </a:rPr>
              <a:t>. </a:t>
            </a:r>
          </a:p>
          <a:p>
            <a:pPr>
              <a:buClr>
                <a:srgbClr val="EF53A5"/>
              </a:buClr>
            </a:pPr>
            <a:r>
              <a:rPr lang="en-US" sz="2200">
                <a:latin typeface="Arial"/>
                <a:cs typeface="Arial"/>
              </a:rPr>
              <a:t>We are currently working on the </a:t>
            </a:r>
            <a:r>
              <a:rPr lang="en-US" sz="2200" b="1">
                <a:latin typeface="Arial"/>
                <a:cs typeface="Arial"/>
              </a:rPr>
              <a:t>Value </a:t>
            </a:r>
            <a:r>
              <a:rPr lang="en-US" sz="2200">
                <a:latin typeface="Arial"/>
                <a:cs typeface="Arial"/>
              </a:rPr>
              <a:t>of </a:t>
            </a:r>
            <a:r>
              <a:rPr lang="en-US" sz="2200" b="1">
                <a:latin typeface="Arial"/>
                <a:cs typeface="Arial"/>
              </a:rPr>
              <a:t>Responsibility</a:t>
            </a:r>
            <a:r>
              <a:rPr lang="en-US" sz="2200">
                <a:latin typeface="Arial"/>
                <a:cs typeface="Arial"/>
              </a:rPr>
              <a:t>, please encourage your children to take responsibility for their toys, help with some simple household chores and begin to get themselves ready for school. </a:t>
            </a:r>
          </a:p>
        </p:txBody>
      </p:sp>
      <p:pic>
        <p:nvPicPr>
          <p:cNvPr id="8" name="Picture 7" descr="A tree with flags and text&#10;&#10;Description automatically generated">
            <a:extLst>
              <a:ext uri="{FF2B5EF4-FFF2-40B4-BE49-F238E27FC236}">
                <a16:creationId xmlns:a16="http://schemas.microsoft.com/office/drawing/2014/main" id="{E10C9026-299A-D0E6-A38D-6D942AD72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779" y="695325"/>
            <a:ext cx="3438525" cy="54673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2AE87D-651E-8F85-B56D-6D69B2F493E4}"/>
              </a:ext>
            </a:extLst>
          </p:cNvPr>
          <p:cNvSpPr txBox="1"/>
          <p:nvPr/>
        </p:nvSpPr>
        <p:spPr>
          <a:xfrm>
            <a:off x="1334" y="6346149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05582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2C2C1-5058-3AE4-4883-7EF9E9EB36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4E436-F7A5-16B2-CF10-BE77278CB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177" y="-1434"/>
            <a:ext cx="7866706" cy="939010"/>
          </a:xfrm>
        </p:spPr>
        <p:txBody>
          <a:bodyPr/>
          <a:lstStyle/>
          <a:p>
            <a:pPr algn="ctr"/>
            <a:r>
              <a:rPr lang="en-US" b="1" u="sng"/>
              <a:t>Topic plan for the year</a:t>
            </a:r>
            <a:endParaRPr lang="en-US" b="1" u="sng">
              <a:ea typeface="Calibri Light" panose="020F0302020204030204"/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747B6-12E4-C359-D2C2-3F0C729F2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488" y="2199587"/>
            <a:ext cx="2974066" cy="39361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600" b="1">
                <a:solidFill>
                  <a:srgbClr val="FFFFFF"/>
                </a:solidFill>
                <a:latin typeface="Arial"/>
                <a:cs typeface="Arial"/>
              </a:rPr>
              <a:t>Together with God, we will explore, discover and flourish</a:t>
            </a:r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CEEB86-45CA-183C-8511-E5C798721399}"/>
              </a:ext>
            </a:extLst>
          </p:cNvPr>
          <p:cNvSpPr txBox="1"/>
          <p:nvPr/>
        </p:nvSpPr>
        <p:spPr>
          <a:xfrm>
            <a:off x="1334" y="6346149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C26772-3A35-E84F-971D-910D492FA8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848051"/>
              </p:ext>
            </p:extLst>
          </p:nvPr>
        </p:nvGraphicFramePr>
        <p:xfrm>
          <a:off x="566501" y="893073"/>
          <a:ext cx="7893292" cy="5655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2989">
                  <a:extLst>
                    <a:ext uri="{9D8B030D-6E8A-4147-A177-3AD203B41FA5}">
                      <a16:colId xmlns:a16="http://schemas.microsoft.com/office/drawing/2014/main" val="2841525961"/>
                    </a:ext>
                  </a:extLst>
                </a:gridCol>
                <a:gridCol w="2292663">
                  <a:extLst>
                    <a:ext uri="{9D8B030D-6E8A-4147-A177-3AD203B41FA5}">
                      <a16:colId xmlns:a16="http://schemas.microsoft.com/office/drawing/2014/main" val="1375013843"/>
                    </a:ext>
                  </a:extLst>
                </a:gridCol>
                <a:gridCol w="2212688">
                  <a:extLst>
                    <a:ext uri="{9D8B030D-6E8A-4147-A177-3AD203B41FA5}">
                      <a16:colId xmlns:a16="http://schemas.microsoft.com/office/drawing/2014/main" val="2566022733"/>
                    </a:ext>
                  </a:extLst>
                </a:gridCol>
                <a:gridCol w="2214952">
                  <a:extLst>
                    <a:ext uri="{9D8B030D-6E8A-4147-A177-3AD203B41FA5}">
                      <a16:colId xmlns:a16="http://schemas.microsoft.com/office/drawing/2014/main" val="2943278191"/>
                    </a:ext>
                  </a:extLst>
                </a:gridCol>
              </a:tblGrid>
              <a:tr h="45680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Autumn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Spring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Summer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949229"/>
                  </a:ext>
                </a:extLst>
              </a:tr>
              <a:tr h="142115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Topic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God's Gifts </a:t>
                      </a:r>
                    </a:p>
                    <a:p>
                      <a:pPr lvl="0">
                        <a:buNone/>
                      </a:pPr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Cymru am Byth</a:t>
                      </a:r>
                    </a:p>
                    <a:p>
                      <a:pPr lvl="0" algn="ctr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Faster, Higher, Stronger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418362"/>
                  </a:ext>
                </a:extLst>
              </a:tr>
              <a:tr h="62176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/>
                        <a:t>Overarching theme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How we flourish?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Fairy Tales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Keeping myself safe and healthy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328705"/>
                  </a:ext>
                </a:extLst>
              </a:tr>
              <a:tr h="1421158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/>
                    </a:p>
                    <a:p>
                      <a:pPr lvl="0" algn="ctr">
                        <a:buNone/>
                      </a:pPr>
                      <a:r>
                        <a:rPr lang="en-GB"/>
                        <a:t>Main focus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/>
                        <a:t>How do I </a:t>
                      </a:r>
                      <a:r>
                        <a:rPr lang="en-GB" err="1"/>
                        <a:t>flourish?How</a:t>
                      </a:r>
                      <a:r>
                        <a:rPr lang="en-GB"/>
                        <a:t> do farmers help us flourish?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GB"/>
                        <a:t>How does kindness help us flourish?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/>
                        <a:t>Story telling</a:t>
                      </a:r>
                    </a:p>
                    <a:p>
                      <a:pPr lvl="0" algn="ctr">
                        <a:buNone/>
                      </a:pPr>
                      <a:r>
                        <a:rPr lang="en-GB"/>
                        <a:t>Role play</a:t>
                      </a:r>
                    </a:p>
                    <a:p>
                      <a:pPr lvl="0" algn="ctr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/>
                        <a:t>What happens to me when I exercise?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GB"/>
                        <a:t>Why do we  brush our teeth?</a:t>
                      </a:r>
                    </a:p>
                    <a:p>
                      <a:pPr lvl="0" algn="ctr">
                        <a:buNone/>
                      </a:pPr>
                      <a:r>
                        <a:rPr lang="en-GB"/>
                        <a:t>How do I keep clean?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672345"/>
                  </a:ext>
                </a:extLst>
              </a:tr>
              <a:tr h="135772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/>
                    </a:p>
                    <a:p>
                      <a:pPr lvl="0" algn="ctr">
                        <a:buNone/>
                      </a:pPr>
                      <a:r>
                        <a:rPr lang="en-GB"/>
                        <a:t>Purpose / outcome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Take part in Harvest thanksgiving</a:t>
                      </a:r>
                    </a:p>
                    <a:p>
                      <a:pPr lvl="0" algn="ctr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Make a short video presenting a story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Posters to show how to keep healthy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8847"/>
                  </a:ext>
                </a:extLst>
              </a:tr>
            </a:tbl>
          </a:graphicData>
        </a:graphic>
      </p:graphicFrame>
      <p:pic>
        <p:nvPicPr>
          <p:cNvPr id="9" name="Picture 8" descr="Saint Patrick Roman Catholic Church ...">
            <a:extLst>
              <a:ext uri="{FF2B5EF4-FFF2-40B4-BE49-F238E27FC236}">
                <a16:creationId xmlns:a16="http://schemas.microsoft.com/office/drawing/2014/main" id="{EF39D556-615D-51EE-5544-B39154149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3557" y="1734841"/>
            <a:ext cx="1231197" cy="855723"/>
          </a:xfrm>
          <a:prstGeom prst="rect">
            <a:avLst/>
          </a:prstGeom>
        </p:spPr>
      </p:pic>
      <p:pic>
        <p:nvPicPr>
          <p:cNvPr id="11" name="Picture 10" descr="Cymru Am Byth Badge - Kool Badges">
            <a:extLst>
              <a:ext uri="{FF2B5EF4-FFF2-40B4-BE49-F238E27FC236}">
                <a16:creationId xmlns:a16="http://schemas.microsoft.com/office/drawing/2014/main" id="{5141C142-9F5C-12EB-CA14-E23AAEEE7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424" y="1684298"/>
            <a:ext cx="1050111" cy="10301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B2F081-59CC-1E76-415E-3540888FA3E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9" t="5405" r="239" b="11057"/>
          <a:stretch>
            <a:fillRect/>
          </a:stretch>
        </p:blipFill>
        <p:spPr>
          <a:xfrm>
            <a:off x="6950974" y="1952761"/>
            <a:ext cx="827476" cy="75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91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43" name="Rectangle 2942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98" y="78542"/>
            <a:ext cx="5380550" cy="1807305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Autumn term topic </a:t>
            </a:r>
            <a:br>
              <a:rPr lang="en-US" b="1"/>
            </a:br>
            <a:r>
              <a:rPr lang="en-US" b="1">
                <a:ea typeface="Calibri Light"/>
                <a:cs typeface="Calibri Light"/>
              </a:rPr>
              <a:t>God's Gifts</a:t>
            </a:r>
            <a:endParaRPr lang="en-US" b="1"/>
          </a:p>
        </p:txBody>
      </p:sp>
      <p:pic>
        <p:nvPicPr>
          <p:cNvPr id="2938" name="Picture 2937" descr="A tractor in a farm&#10;&#10;AI-generated content may be incorrect.">
            <a:extLst>
              <a:ext uri="{FF2B5EF4-FFF2-40B4-BE49-F238E27FC236}">
                <a16:creationId xmlns:a16="http://schemas.microsoft.com/office/drawing/2014/main" id="{DAAB24EA-3594-9937-274B-4AF38172B6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541" r="28249"/>
          <a:stretch>
            <a:fillRect/>
          </a:stretch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086B187-B4F0-7F47-F48C-55980458BE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8462696"/>
              </p:ext>
            </p:extLst>
          </p:nvPr>
        </p:nvGraphicFramePr>
        <p:xfrm>
          <a:off x="115468" y="1580184"/>
          <a:ext cx="4804322" cy="4750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05B54141-327B-C689-7544-60680E1A1C77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7548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002430-B9E8-F413-622B-5E9F29A82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C1607CD-ED17-F6AE-D837-0840DD61A4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4264A9A-7902-0892-716E-327F737BE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384350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7" name="Title 1">
            <a:extLst>
              <a:ext uri="{FF2B5EF4-FFF2-40B4-BE49-F238E27FC236}">
                <a16:creationId xmlns:a16="http://schemas.microsoft.com/office/drawing/2014/main" id="{E611D0DF-20D9-9956-086E-E45C5BDE6DD8}"/>
              </a:ext>
            </a:extLst>
          </p:cNvPr>
          <p:cNvSpPr txBox="1">
            <a:spLocks/>
          </p:cNvSpPr>
          <p:nvPr/>
        </p:nvSpPr>
        <p:spPr>
          <a:xfrm>
            <a:off x="628650" y="171849"/>
            <a:ext cx="6193861" cy="6057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/>
              <a:t>God's Gifts – detailed overview</a:t>
            </a:r>
            <a:endParaRPr lang="en-US" sz="3600">
              <a:ea typeface="Calibri Light"/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023522-2BD3-AFBF-BDA5-6B48A5835068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FF9258-781A-3E5F-A0E5-FF18089DC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484" y="777420"/>
            <a:ext cx="7451161" cy="5309826"/>
          </a:xfrm>
          <a:prstGeom prst="rect">
            <a:avLst/>
          </a:prstGeom>
        </p:spPr>
      </p:pic>
      <p:sp>
        <p:nvSpPr>
          <p:cNvPr id="9" name="TextBox 2">
            <a:extLst>
              <a:ext uri="{FF2B5EF4-FFF2-40B4-BE49-F238E27FC236}">
                <a16:creationId xmlns:a16="http://schemas.microsoft.com/office/drawing/2014/main" id="{590D66D3-8D22-4146-130B-4A427237C624}"/>
              </a:ext>
            </a:extLst>
          </p:cNvPr>
          <p:cNvSpPr txBox="1"/>
          <p:nvPr/>
        </p:nvSpPr>
        <p:spPr>
          <a:xfrm>
            <a:off x="5613956" y="5005869"/>
            <a:ext cx="2223352" cy="92333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Link to website page - </a:t>
            </a:r>
            <a:r>
              <a:rPr lang="en-US">
                <a:hlinkClick r:id="rId3"/>
              </a:rPr>
              <a:t>https://www.llansannorprimary.co.uk/</a:t>
            </a:r>
            <a:endParaRPr lang="en-GB"/>
          </a:p>
        </p:txBody>
      </p:sp>
      <p:pic>
        <p:nvPicPr>
          <p:cNvPr id="8" name="Picture 7" descr="A group of kids sitting around a table&#10;&#10;AI-generated content may be incorrect.">
            <a:extLst>
              <a:ext uri="{FF2B5EF4-FFF2-40B4-BE49-F238E27FC236}">
                <a16:creationId xmlns:a16="http://schemas.microsoft.com/office/drawing/2014/main" id="{8058C229-8ED3-1B36-98B4-CD4CB11E67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4777" y="233293"/>
            <a:ext cx="2152650" cy="2781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666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0E502F-8C2F-B6E4-DDA3-3D3D4E341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838CFC-4376-66BE-BA71-ED2FC6DC87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579A69-8F15-4F12-0D9B-B2F61C4135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7DBCE39A-0BF7-F9ED-8B66-885310FCB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7D3F71C-8CAC-55FC-80C9-82279FEABF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69726"/>
              </p:ext>
            </p:extLst>
          </p:nvPr>
        </p:nvGraphicFramePr>
        <p:xfrm>
          <a:off x="359894" y="1712833"/>
          <a:ext cx="8601017" cy="369654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33503">
                  <a:extLst>
                    <a:ext uri="{9D8B030D-6E8A-4147-A177-3AD203B41FA5}">
                      <a16:colId xmlns:a16="http://schemas.microsoft.com/office/drawing/2014/main" val="2003382111"/>
                    </a:ext>
                  </a:extLst>
                </a:gridCol>
                <a:gridCol w="1433503">
                  <a:extLst>
                    <a:ext uri="{9D8B030D-6E8A-4147-A177-3AD203B41FA5}">
                      <a16:colId xmlns:a16="http://schemas.microsoft.com/office/drawing/2014/main" val="3290214291"/>
                    </a:ext>
                  </a:extLst>
                </a:gridCol>
                <a:gridCol w="1433503">
                  <a:extLst>
                    <a:ext uri="{9D8B030D-6E8A-4147-A177-3AD203B41FA5}">
                      <a16:colId xmlns:a16="http://schemas.microsoft.com/office/drawing/2014/main" val="44129469"/>
                    </a:ext>
                  </a:extLst>
                </a:gridCol>
                <a:gridCol w="1433503">
                  <a:extLst>
                    <a:ext uri="{9D8B030D-6E8A-4147-A177-3AD203B41FA5}">
                      <a16:colId xmlns:a16="http://schemas.microsoft.com/office/drawing/2014/main" val="2327922697"/>
                    </a:ext>
                  </a:extLst>
                </a:gridCol>
                <a:gridCol w="1297608">
                  <a:extLst>
                    <a:ext uri="{9D8B030D-6E8A-4147-A177-3AD203B41FA5}">
                      <a16:colId xmlns:a16="http://schemas.microsoft.com/office/drawing/2014/main" val="2236583007"/>
                    </a:ext>
                  </a:extLst>
                </a:gridCol>
                <a:gridCol w="1569397">
                  <a:extLst>
                    <a:ext uri="{9D8B030D-6E8A-4147-A177-3AD203B41FA5}">
                      <a16:colId xmlns:a16="http://schemas.microsoft.com/office/drawing/2014/main" val="3139135193"/>
                    </a:ext>
                  </a:extLst>
                </a:gridCol>
              </a:tblGrid>
              <a:tr h="26658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Monday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Tuesday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Wednesday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Thursday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Friday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6517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Soft start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8:55 – 9:15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Fine motor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Digital literacy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Name writing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Reading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Wellbeing/outside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9721976"/>
                  </a:ext>
                </a:extLst>
              </a:tr>
              <a:tr h="436318">
                <a:tc rowSpan="3"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Morning session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9:00 – 11:45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Forest School</a:t>
                      </a:r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845431"/>
                  </a:ext>
                </a:extLst>
              </a:tr>
              <a:tr h="43631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Forest School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900266"/>
                  </a:ext>
                </a:extLst>
              </a:tr>
              <a:tr h="43631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3206121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Lunch 11:45 – 1:00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255874"/>
                  </a:ext>
                </a:extLst>
              </a:tr>
              <a:tr h="588523">
                <a:tc rowSpan="2"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Afternoon session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1:00 – 3:20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</a:t>
                      </a:r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PE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</a:t>
                      </a:r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Skills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5531119"/>
                  </a:ext>
                </a:extLst>
              </a:tr>
              <a:tr h="58852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</a:t>
                      </a:r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</a:t>
                      </a:r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PE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</a:t>
                      </a:r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Skills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882407"/>
                  </a:ext>
                </a:extLst>
              </a:tr>
            </a:tbl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106D374C-67DF-B329-6145-F810B0399E99}"/>
              </a:ext>
            </a:extLst>
          </p:cNvPr>
          <p:cNvSpPr>
            <a:spLocks noGrp="1"/>
          </p:cNvSpPr>
          <p:nvPr/>
        </p:nvSpPr>
        <p:spPr>
          <a:xfrm>
            <a:off x="308519" y="500428"/>
            <a:ext cx="7572124" cy="835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900" b="1"/>
              <a:t>A typical week in Reception…</a:t>
            </a:r>
            <a:endParaRPr lang="en-US" sz="3900" b="1">
              <a:ea typeface="Calibri Light"/>
              <a:cs typeface="Calibri Light"/>
            </a:endParaRPr>
          </a:p>
        </p:txBody>
      </p:sp>
      <p:pic>
        <p:nvPicPr>
          <p:cNvPr id="13" name="Picture 12" descr="A cartoon of a clock&#10;&#10;AI-generated content may be incorrect.">
            <a:extLst>
              <a:ext uri="{FF2B5EF4-FFF2-40B4-BE49-F238E27FC236}">
                <a16:creationId xmlns:a16="http://schemas.microsoft.com/office/drawing/2014/main" id="{ECD8025F-451F-8502-A43B-298552E8A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356" y="2902"/>
            <a:ext cx="1823247" cy="17136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2B3D2B-7D83-539F-2FDC-883A7F3E134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50714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92A665-2E51-C7B8-1211-466A20783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508DF0-6E93-6053-0584-26F043AA27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8E40534-D17D-46BB-2C12-858A99D9EF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7F231AA-F1F6-6A88-D989-8AEE756EF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955A199-192A-1A0E-5519-23C0F03B537C}"/>
              </a:ext>
            </a:extLst>
          </p:cNvPr>
          <p:cNvSpPr>
            <a:spLocks noGrp="1"/>
          </p:cNvSpPr>
          <p:nvPr/>
        </p:nvSpPr>
        <p:spPr>
          <a:xfrm>
            <a:off x="349098" y="500428"/>
            <a:ext cx="6692895" cy="835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900" b="1"/>
              <a:t>What do I need to bring to school?</a:t>
            </a:r>
            <a:endParaRPr lang="en-US"/>
          </a:p>
        </p:txBody>
      </p:sp>
      <p:pic>
        <p:nvPicPr>
          <p:cNvPr id="13" name="Picture 12" descr="A cartoon of a clock&#10;&#10;AI-generated content may be incorrect.">
            <a:extLst>
              <a:ext uri="{FF2B5EF4-FFF2-40B4-BE49-F238E27FC236}">
                <a16:creationId xmlns:a16="http://schemas.microsoft.com/office/drawing/2014/main" id="{784B327D-C6E3-DED3-3C0F-DEC7210EA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356" y="2902"/>
            <a:ext cx="1823247" cy="17136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F30DA6-4B63-A170-1983-E9EF3A1A710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FDB783-7576-380A-C577-F88E90E7646C}"/>
              </a:ext>
            </a:extLst>
          </p:cNvPr>
          <p:cNvSpPr txBox="1"/>
          <p:nvPr/>
        </p:nvSpPr>
        <p:spPr>
          <a:xfrm>
            <a:off x="153288" y="1719499"/>
            <a:ext cx="8384220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PE kit please bring into school on a Wednesday. PE is set for a Wednesday. 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Forest school clothes – every Friday, these will come home.</a:t>
            </a:r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Water bottle and one healthy snack. </a:t>
            </a:r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Reading book</a:t>
            </a:r>
          </a:p>
        </p:txBody>
      </p:sp>
    </p:spTree>
    <p:extLst>
      <p:ext uri="{BB962C8B-B14F-4D97-AF65-F5344CB8AC3E}">
        <p14:creationId xmlns:p14="http://schemas.microsoft.com/office/powerpoint/2010/main" val="471035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5810"/>
            <a:ext cx="3840421" cy="1325563"/>
          </a:xfrm>
        </p:spPr>
        <p:txBody>
          <a:bodyPr>
            <a:normAutofit/>
          </a:bodyPr>
          <a:lstStyle/>
          <a:p>
            <a:r>
              <a:rPr lang="en-US" b="1" u="sng"/>
              <a:t>Daily snack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3819146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Please bring your own healthy snack to school – </a:t>
            </a:r>
            <a:r>
              <a:rPr lang="en-US" sz="2000" b="1"/>
              <a:t>fruit or vegetables</a:t>
            </a:r>
            <a:r>
              <a:rPr lang="en-US" sz="2000"/>
              <a:t> (no bars, dried fruit, crisps, biscuits, crackers, yoghurts, breads, </a:t>
            </a:r>
            <a:r>
              <a:rPr lang="en-US" sz="2000" err="1"/>
              <a:t>etc</a:t>
            </a:r>
            <a:r>
              <a:rPr lang="en-US" sz="2000"/>
              <a:t>) </a:t>
            </a:r>
            <a:endParaRPr lang="en-US" sz="2000">
              <a:cs typeface="Calibri"/>
            </a:endParaRPr>
          </a:p>
          <a:p>
            <a:r>
              <a:rPr lang="en-US" sz="2000"/>
              <a:t>Please bring plenty of </a:t>
            </a:r>
            <a:r>
              <a:rPr lang="en-US" sz="2000" b="1"/>
              <a:t>water </a:t>
            </a:r>
            <a:r>
              <a:rPr lang="en-US" sz="2000"/>
              <a:t>too! (label the water bottle please)</a:t>
            </a:r>
            <a:endParaRPr lang="en-US" sz="2000">
              <a:ea typeface="Calibri" panose="020F0502020204030204"/>
              <a:cs typeface="Calibri"/>
            </a:endParaRPr>
          </a:p>
          <a:p>
            <a:pPr marL="0" indent="0">
              <a:buNone/>
            </a:pPr>
            <a:r>
              <a:rPr lang="en-US" sz="2000">
                <a:ea typeface="Calibri" panose="020F0502020204030204"/>
                <a:cs typeface="Calibri"/>
              </a:rPr>
              <a:t>*if your child has brought a snack which is not a fruit of vegetable, they will be asked to put the snack away and will be offered a piece of fruit. </a:t>
            </a:r>
          </a:p>
          <a:p>
            <a:pPr marL="0" indent="0">
              <a:buNone/>
            </a:pPr>
            <a:r>
              <a:rPr lang="en-US" sz="2000" b="1">
                <a:ea typeface="Calibri"/>
                <a:cs typeface="Calibri"/>
              </a:rPr>
              <a:t>**No nuts </a:t>
            </a:r>
            <a:r>
              <a:rPr lang="en-US" sz="2000">
                <a:ea typeface="Calibri"/>
                <a:cs typeface="Calibri"/>
              </a:rPr>
              <a:t>due to nut allergies</a:t>
            </a:r>
            <a:endParaRPr lang="en-US" sz="20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blue water bottle with a grey cap&#10;&#10;AI-generated content may be incorrect.">
            <a:extLst>
              <a:ext uri="{FF2B5EF4-FFF2-40B4-BE49-F238E27FC236}">
                <a16:creationId xmlns:a16="http://schemas.microsoft.com/office/drawing/2014/main" id="{E677D87E-74E9-EC68-1B71-B8DF13CF34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688" r="-3" b="7548"/>
          <a:stretch>
            <a:fillRect/>
          </a:stretch>
        </p:blipFill>
        <p:spPr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23" name="Arc 22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E238A3-9859-420B-8653-460E15FD4C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99" r="30439" b="-4"/>
          <a:stretch>
            <a:fillRect/>
          </a:stretch>
        </p:blipFill>
        <p:spPr>
          <a:xfrm>
            <a:off x="4696205" y="1"/>
            <a:ext cx="2639484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CF195B-667A-8AD0-E911-79FDE550EAA6}"/>
              </a:ext>
            </a:extLst>
          </p:cNvPr>
          <p:cNvSpPr txBox="1"/>
          <p:nvPr/>
        </p:nvSpPr>
        <p:spPr>
          <a:xfrm>
            <a:off x="-1131669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2697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5810"/>
            <a:ext cx="3840421" cy="1325563"/>
          </a:xfrm>
        </p:spPr>
        <p:txBody>
          <a:bodyPr>
            <a:normAutofit/>
          </a:bodyPr>
          <a:lstStyle/>
          <a:p>
            <a:r>
              <a:rPr lang="en-US" b="1" u="sng"/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849" y="1825625"/>
            <a:ext cx="4486148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200"/>
              <a:t>Please label </a:t>
            </a:r>
            <a:r>
              <a:rPr lang="en-US" sz="2200" b="1" u="sng"/>
              <a:t>ALL</a:t>
            </a:r>
            <a:r>
              <a:rPr lang="en-US" sz="2200"/>
              <a:t> items that your child brings to school. </a:t>
            </a:r>
          </a:p>
          <a:p>
            <a:pPr>
              <a:buClr>
                <a:srgbClr val="EF53A5"/>
              </a:buClr>
            </a:pPr>
            <a:r>
              <a:rPr lang="en-US" sz="2200"/>
              <a:t>Polo t-shirt, jumper / cardigan / hoodie, grey skirt / trousers / shorts </a:t>
            </a:r>
            <a:r>
              <a:rPr lang="en-US" sz="2200" err="1"/>
              <a:t>etc</a:t>
            </a:r>
            <a:r>
              <a:rPr lang="en-US" sz="2200"/>
              <a:t>, black shoes and coat.  </a:t>
            </a:r>
            <a:endParaRPr lang="en-US" sz="2200"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/>
              <a:t>PE kit – </a:t>
            </a:r>
            <a:r>
              <a:rPr lang="en-US" sz="2200">
                <a:ea typeface="+mn-lt"/>
                <a:cs typeface="+mn-lt"/>
              </a:rPr>
              <a:t>shorts / joggers, plain t-shirt (or white school logo), hoodie and trainers. Children</a:t>
            </a:r>
            <a:r>
              <a:rPr lang="en-US" sz="2200"/>
              <a:t> will change into their kits in school. </a:t>
            </a:r>
            <a:endParaRPr lang="en-US" sz="2200">
              <a:ea typeface="Calibri"/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>
                <a:cs typeface="Calibri"/>
              </a:rPr>
              <a:t>Forest school –wellies, waterproof clothing (trousers and jacket / all-in-one)</a:t>
            </a:r>
            <a:endParaRPr lang="en-US" sz="2200">
              <a:ea typeface="Calibri"/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 err="1">
                <a:ea typeface="Calibri"/>
                <a:cs typeface="Calibri"/>
              </a:rPr>
              <a:t>Jewellery</a:t>
            </a:r>
            <a:r>
              <a:rPr lang="en-US" sz="2200">
                <a:ea typeface="Calibri"/>
                <a:cs typeface="Calibri"/>
              </a:rPr>
              <a:t> - small piercings (studs only) and watches only. No necklaces, rings, bracelets. </a:t>
            </a:r>
          </a:p>
        </p:txBody>
      </p:sp>
      <p:sp>
        <p:nvSpPr>
          <p:cNvPr id="1035" name="Oval 1034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D72AC7-9F3A-6449-AB23-E96748F5B7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62" r="6328" b="3"/>
          <a:stretch/>
        </p:blipFill>
        <p:spPr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037" name="Arc 1036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Llansannor Polo Shirt - The Pencil Case">
            <a:extLst>
              <a:ext uri="{FF2B5EF4-FFF2-40B4-BE49-F238E27FC236}">
                <a16:creationId xmlns:a16="http://schemas.microsoft.com/office/drawing/2014/main" id="{752A1004-42AB-CF42-990C-CE76D3DF1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70" r="-230" b="14630"/>
          <a:stretch/>
        </p:blipFill>
        <p:spPr bwMode="auto">
          <a:xfrm>
            <a:off x="4708332" y="62363"/>
            <a:ext cx="2645630" cy="2108898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836738-367D-09E9-2379-46923DEDEDBC}"/>
              </a:ext>
            </a:extLst>
          </p:cNvPr>
          <p:cNvSpPr txBox="1"/>
          <p:nvPr/>
        </p:nvSpPr>
        <p:spPr>
          <a:xfrm>
            <a:off x="-1291622" y="6326155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66617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351564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0056" y="992094"/>
            <a:ext cx="2712684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8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Expectations for home-school working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040BC5-12E7-8029-AF1C-FA1228A87515}"/>
              </a:ext>
            </a:extLst>
          </p:cNvPr>
          <p:cNvSpPr txBox="1"/>
          <p:nvPr/>
        </p:nvSpPr>
        <p:spPr>
          <a:xfrm>
            <a:off x="968441" y="6415447"/>
            <a:ext cx="6768519" cy="43219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Together with God, we will explore, discover and flourish</a:t>
            </a:r>
          </a:p>
        </p:txBody>
      </p:sp>
      <p:pic>
        <p:nvPicPr>
          <p:cNvPr id="4" name="Picture 3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D1F8D3E8-FD7A-2522-9B20-5C454DB1A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342" y="299913"/>
            <a:ext cx="4152232" cy="568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03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CB962CF-61A3-4EF9-94F6-7C59B0329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E30C82-11F5-9288-E458-C702CEDCD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37" y="256424"/>
            <a:ext cx="5437309" cy="1678062"/>
          </a:xfrm>
        </p:spPr>
        <p:txBody>
          <a:bodyPr>
            <a:normAutofit/>
          </a:bodyPr>
          <a:lstStyle/>
          <a:p>
            <a:pPr algn="ctr"/>
            <a:r>
              <a:rPr lang="en-GB" sz="3500" b="1" u="sng">
                <a:cs typeface="Calibri Light"/>
              </a:rPr>
              <a:t>How do we assess your child and measure progress?</a:t>
            </a:r>
            <a:endParaRPr lang="en-GB" sz="3500" b="1" u="sng"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CD4A4-6075-2E81-CAE7-5CF854166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426" y="1941465"/>
            <a:ext cx="5597906" cy="37393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200" b="1" u="sng">
                <a:ea typeface="+mn-lt"/>
                <a:cs typeface="+mn-lt"/>
              </a:rPr>
              <a:t>In house</a:t>
            </a:r>
            <a:endParaRPr lang="en-GB" sz="700">
              <a:ea typeface="+mn-lt"/>
              <a:cs typeface="+mn-lt"/>
            </a:endParaRPr>
          </a:p>
          <a:p>
            <a:r>
              <a:rPr lang="en-GB" sz="1200">
                <a:ea typeface="+mn-lt"/>
                <a:cs typeface="+mn-lt"/>
              </a:rPr>
              <a:t>Cold tasks and hot tasks will be used to ensure pupils are progressing over the space of a sequence of lessons. These are identified in the children's books with a </a:t>
            </a:r>
            <a:r>
              <a:rPr lang="en-GB" sz="1200" b="1">
                <a:ea typeface="+mn-lt"/>
                <a:cs typeface="+mn-lt"/>
              </a:rPr>
              <a:t>blue </a:t>
            </a:r>
            <a:r>
              <a:rPr lang="en-GB" sz="1200">
                <a:ea typeface="+mn-lt"/>
                <a:cs typeface="+mn-lt"/>
              </a:rPr>
              <a:t>(cold) and red (hot) dot. </a:t>
            </a:r>
            <a:endParaRPr lang="en-GB" sz="1200" b="1" u="sng"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Regular phonic assessments.</a:t>
            </a:r>
          </a:p>
          <a:p>
            <a:r>
              <a:rPr lang="en-GB" sz="1200">
                <a:latin typeface="Arial"/>
                <a:cs typeface="Arial"/>
              </a:rPr>
              <a:t>Staff hold termly pupil progress meetings with SLT to discuss progress of individual pupils – early identification is key. Support / resources are put in place to close the gap</a:t>
            </a:r>
          </a:p>
          <a:p>
            <a:r>
              <a:rPr lang="en-GB" sz="1200">
                <a:latin typeface="Arial"/>
                <a:cs typeface="Arial"/>
              </a:rPr>
              <a:t>Staff meet regularly with ALNCo who can offer advice, strategies and techniques that can help your child make progress, where needed</a:t>
            </a:r>
            <a:endParaRPr lang="en-US" sz="12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200" b="1" u="sng">
                <a:ea typeface="+mn-lt"/>
                <a:cs typeface="+mn-lt"/>
              </a:rPr>
              <a:t>Interventions</a:t>
            </a:r>
            <a:endParaRPr lang="en-US" sz="1200">
              <a:ea typeface="+mn-lt"/>
              <a:cs typeface="+mn-lt"/>
            </a:endParaRPr>
          </a:p>
          <a:p>
            <a:r>
              <a:rPr lang="en-GB" sz="1200">
                <a:latin typeface="Arial"/>
                <a:cs typeface="Arial"/>
              </a:rPr>
              <a:t>As part of our universal provision pupils may be offered short term interventions such as ELSA, catch up reading / maths / social group</a:t>
            </a:r>
          </a:p>
          <a:p>
            <a:r>
              <a:rPr lang="en-GB" sz="1200">
                <a:latin typeface="Arial"/>
                <a:cs typeface="Arial"/>
              </a:rPr>
              <a:t>Interventions are used to reinforce skills learnt during the lesson </a:t>
            </a:r>
            <a:endParaRPr lang="en-GB" sz="1200">
              <a:ea typeface="Calibri"/>
              <a:cs typeface="Calibri"/>
            </a:endParaRPr>
          </a:p>
          <a:p>
            <a:r>
              <a:rPr lang="en-GB" sz="1200">
                <a:latin typeface="Arial"/>
                <a:cs typeface="Arial"/>
              </a:rPr>
              <a:t>Social / emotional interventions support children to ensure they are ready to learn. Wellbeing will always come first. Happy children learn best. </a:t>
            </a:r>
          </a:p>
          <a:p>
            <a:pPr marL="0" indent="0">
              <a:buNone/>
            </a:pPr>
            <a:r>
              <a:rPr lang="en-GB" sz="1200" b="1" u="sng">
                <a:cs typeface="Arial"/>
              </a:rPr>
              <a:t>Cluster work </a:t>
            </a:r>
            <a:endParaRPr lang="en-GB" sz="1200" b="1">
              <a:latin typeface="Arial"/>
              <a:cs typeface="Arial"/>
            </a:endParaRPr>
          </a:p>
          <a:p>
            <a:r>
              <a:rPr lang="en-GB" sz="1200">
                <a:latin typeface="Arial"/>
                <a:cs typeface="Arial"/>
              </a:rPr>
              <a:t>Half termly meetings with cluster colleagues for moderation, ensuring our pupils have equitable learning </a:t>
            </a:r>
            <a:endParaRPr lang="en-GB" sz="1200">
              <a:cs typeface="Calibri" panose="020F0502020204030204"/>
            </a:endParaRPr>
          </a:p>
          <a:p>
            <a:endParaRPr lang="en-GB" sz="700">
              <a:cs typeface="Arial"/>
            </a:endParaRPr>
          </a:p>
          <a:p>
            <a:endParaRPr lang="en-GB" sz="700">
              <a:cs typeface="Calibri"/>
            </a:endParaRPr>
          </a:p>
          <a:p>
            <a:pPr marL="0" indent="0">
              <a:buNone/>
            </a:pPr>
            <a:endParaRPr lang="en-GB" sz="700">
              <a:cs typeface="Calibri"/>
            </a:endParaRPr>
          </a:p>
        </p:txBody>
      </p:sp>
      <p:pic>
        <p:nvPicPr>
          <p:cNvPr id="5" name="Picture 4" descr="A group of children painting&#10;&#10;AI-generated content may be incorrect.">
            <a:extLst>
              <a:ext uri="{FF2B5EF4-FFF2-40B4-BE49-F238E27FC236}">
                <a16:creationId xmlns:a16="http://schemas.microsoft.com/office/drawing/2014/main" id="{141A1A2D-F901-4E4D-1092-4248B962E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8167" y="253887"/>
            <a:ext cx="2996717" cy="2996717"/>
          </a:xfrm>
          <a:prstGeom prst="rect">
            <a:avLst/>
          </a:prstGeom>
        </p:spPr>
      </p:pic>
      <p:pic>
        <p:nvPicPr>
          <p:cNvPr id="4" name="Picture 3" descr="A hand holding a pen&#10;&#10;AI-generated content may be incorrect.">
            <a:extLst>
              <a:ext uri="{FF2B5EF4-FFF2-40B4-BE49-F238E27FC236}">
                <a16:creationId xmlns:a16="http://schemas.microsoft.com/office/drawing/2014/main" id="{75C8F4B3-C3B7-50FC-6AE4-FBD4C6FAF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8167" y="4006326"/>
            <a:ext cx="2996717" cy="1810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2658EC-D8B7-7740-26ED-17F2727DC273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49850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BEB4E9-B7B3-3FAB-592E-F290E106F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69" y="238539"/>
            <a:ext cx="8263890" cy="1434415"/>
          </a:xfrm>
        </p:spPr>
        <p:txBody>
          <a:bodyPr anchor="b">
            <a:normAutofit/>
          </a:bodyPr>
          <a:lstStyle/>
          <a:p>
            <a:r>
              <a:rPr lang="en-GB" sz="4700" b="1" u="sng">
                <a:cs typeface="Calibri Light"/>
              </a:rPr>
              <a:t>How we communicate progress with home? </a:t>
            </a:r>
            <a:endParaRPr lang="en-GB" sz="4700" b="1" u="sng"/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8229600"/>
              <a:gd name="connsiteY0" fmla="*/ 0 h 18288"/>
              <a:gd name="connsiteX1" fmla="*/ 521208 w 8229600"/>
              <a:gd name="connsiteY1" fmla="*/ 0 h 18288"/>
              <a:gd name="connsiteX2" fmla="*/ 1371600 w 8229600"/>
              <a:gd name="connsiteY2" fmla="*/ 0 h 18288"/>
              <a:gd name="connsiteX3" fmla="*/ 2221992 w 8229600"/>
              <a:gd name="connsiteY3" fmla="*/ 0 h 18288"/>
              <a:gd name="connsiteX4" fmla="*/ 3072384 w 8229600"/>
              <a:gd name="connsiteY4" fmla="*/ 0 h 18288"/>
              <a:gd name="connsiteX5" fmla="*/ 3511296 w 8229600"/>
              <a:gd name="connsiteY5" fmla="*/ 0 h 18288"/>
              <a:gd name="connsiteX6" fmla="*/ 4114800 w 8229600"/>
              <a:gd name="connsiteY6" fmla="*/ 0 h 18288"/>
              <a:gd name="connsiteX7" fmla="*/ 4553712 w 8229600"/>
              <a:gd name="connsiteY7" fmla="*/ 0 h 18288"/>
              <a:gd name="connsiteX8" fmla="*/ 5239512 w 8229600"/>
              <a:gd name="connsiteY8" fmla="*/ 0 h 18288"/>
              <a:gd name="connsiteX9" fmla="*/ 5843016 w 8229600"/>
              <a:gd name="connsiteY9" fmla="*/ 0 h 18288"/>
              <a:gd name="connsiteX10" fmla="*/ 6611112 w 8229600"/>
              <a:gd name="connsiteY10" fmla="*/ 0 h 18288"/>
              <a:gd name="connsiteX11" fmla="*/ 7461504 w 8229600"/>
              <a:gd name="connsiteY11" fmla="*/ 0 h 18288"/>
              <a:gd name="connsiteX12" fmla="*/ 8229600 w 8229600"/>
              <a:gd name="connsiteY12" fmla="*/ 0 h 18288"/>
              <a:gd name="connsiteX13" fmla="*/ 8229600 w 8229600"/>
              <a:gd name="connsiteY13" fmla="*/ 18288 h 18288"/>
              <a:gd name="connsiteX14" fmla="*/ 7461504 w 8229600"/>
              <a:gd name="connsiteY14" fmla="*/ 18288 h 18288"/>
              <a:gd name="connsiteX15" fmla="*/ 6940296 w 8229600"/>
              <a:gd name="connsiteY15" fmla="*/ 18288 h 18288"/>
              <a:gd name="connsiteX16" fmla="*/ 6419088 w 8229600"/>
              <a:gd name="connsiteY16" fmla="*/ 18288 h 18288"/>
              <a:gd name="connsiteX17" fmla="*/ 5650992 w 8229600"/>
              <a:gd name="connsiteY17" fmla="*/ 18288 h 18288"/>
              <a:gd name="connsiteX18" fmla="*/ 5129784 w 8229600"/>
              <a:gd name="connsiteY18" fmla="*/ 18288 h 18288"/>
              <a:gd name="connsiteX19" fmla="*/ 4690872 w 8229600"/>
              <a:gd name="connsiteY19" fmla="*/ 18288 h 18288"/>
              <a:gd name="connsiteX20" fmla="*/ 4087368 w 8229600"/>
              <a:gd name="connsiteY20" fmla="*/ 18288 h 18288"/>
              <a:gd name="connsiteX21" fmla="*/ 3401568 w 8229600"/>
              <a:gd name="connsiteY21" fmla="*/ 18288 h 18288"/>
              <a:gd name="connsiteX22" fmla="*/ 2798064 w 8229600"/>
              <a:gd name="connsiteY22" fmla="*/ 18288 h 18288"/>
              <a:gd name="connsiteX23" fmla="*/ 2276856 w 8229600"/>
              <a:gd name="connsiteY23" fmla="*/ 18288 h 18288"/>
              <a:gd name="connsiteX24" fmla="*/ 1426464 w 8229600"/>
              <a:gd name="connsiteY24" fmla="*/ 18288 h 18288"/>
              <a:gd name="connsiteX25" fmla="*/ 740664 w 8229600"/>
              <a:gd name="connsiteY25" fmla="*/ 18288 h 18288"/>
              <a:gd name="connsiteX26" fmla="*/ 0 w 8229600"/>
              <a:gd name="connsiteY26" fmla="*/ 18288 h 18288"/>
              <a:gd name="connsiteX27" fmla="*/ 0 w 8229600"/>
              <a:gd name="connsiteY2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29600" h="18288" fill="none" extrusionOk="0">
                <a:moveTo>
                  <a:pt x="0" y="0"/>
                </a:moveTo>
                <a:cubicBezTo>
                  <a:pt x="227594" y="-4267"/>
                  <a:pt x="329693" y="13251"/>
                  <a:pt x="521208" y="0"/>
                </a:cubicBezTo>
                <a:cubicBezTo>
                  <a:pt x="712723" y="-13251"/>
                  <a:pt x="1137373" y="-13618"/>
                  <a:pt x="1371600" y="0"/>
                </a:cubicBezTo>
                <a:cubicBezTo>
                  <a:pt x="1605827" y="13618"/>
                  <a:pt x="1975382" y="-27374"/>
                  <a:pt x="2221992" y="0"/>
                </a:cubicBezTo>
                <a:cubicBezTo>
                  <a:pt x="2468602" y="27374"/>
                  <a:pt x="2863316" y="-20517"/>
                  <a:pt x="3072384" y="0"/>
                </a:cubicBezTo>
                <a:cubicBezTo>
                  <a:pt x="3281452" y="20517"/>
                  <a:pt x="3331438" y="10793"/>
                  <a:pt x="3511296" y="0"/>
                </a:cubicBezTo>
                <a:cubicBezTo>
                  <a:pt x="3691154" y="-10793"/>
                  <a:pt x="3906405" y="-29737"/>
                  <a:pt x="4114800" y="0"/>
                </a:cubicBezTo>
                <a:cubicBezTo>
                  <a:pt x="4323195" y="29737"/>
                  <a:pt x="4428852" y="-2234"/>
                  <a:pt x="4553712" y="0"/>
                </a:cubicBezTo>
                <a:cubicBezTo>
                  <a:pt x="4678572" y="2234"/>
                  <a:pt x="5065629" y="29368"/>
                  <a:pt x="5239512" y="0"/>
                </a:cubicBezTo>
                <a:cubicBezTo>
                  <a:pt x="5413395" y="-29368"/>
                  <a:pt x="5703888" y="11839"/>
                  <a:pt x="5843016" y="0"/>
                </a:cubicBezTo>
                <a:cubicBezTo>
                  <a:pt x="5982144" y="-11839"/>
                  <a:pt x="6260765" y="24719"/>
                  <a:pt x="6611112" y="0"/>
                </a:cubicBezTo>
                <a:cubicBezTo>
                  <a:pt x="6961459" y="-24719"/>
                  <a:pt x="7228293" y="32959"/>
                  <a:pt x="7461504" y="0"/>
                </a:cubicBezTo>
                <a:cubicBezTo>
                  <a:pt x="7694715" y="-32959"/>
                  <a:pt x="7990029" y="-3422"/>
                  <a:pt x="8229600" y="0"/>
                </a:cubicBezTo>
                <a:cubicBezTo>
                  <a:pt x="8228940" y="5812"/>
                  <a:pt x="8229447" y="9773"/>
                  <a:pt x="8229600" y="18288"/>
                </a:cubicBezTo>
                <a:cubicBezTo>
                  <a:pt x="7940706" y="-9293"/>
                  <a:pt x="7792584" y="-16009"/>
                  <a:pt x="7461504" y="18288"/>
                </a:cubicBezTo>
                <a:cubicBezTo>
                  <a:pt x="7130424" y="52585"/>
                  <a:pt x="7080072" y="43845"/>
                  <a:pt x="6940296" y="18288"/>
                </a:cubicBezTo>
                <a:cubicBezTo>
                  <a:pt x="6800520" y="-7269"/>
                  <a:pt x="6672872" y="26671"/>
                  <a:pt x="6419088" y="18288"/>
                </a:cubicBezTo>
                <a:cubicBezTo>
                  <a:pt x="6165304" y="9905"/>
                  <a:pt x="5869721" y="4987"/>
                  <a:pt x="5650992" y="18288"/>
                </a:cubicBezTo>
                <a:cubicBezTo>
                  <a:pt x="5432263" y="31589"/>
                  <a:pt x="5308310" y="3023"/>
                  <a:pt x="5129784" y="18288"/>
                </a:cubicBezTo>
                <a:cubicBezTo>
                  <a:pt x="4951258" y="33553"/>
                  <a:pt x="4799696" y="15357"/>
                  <a:pt x="4690872" y="18288"/>
                </a:cubicBezTo>
                <a:cubicBezTo>
                  <a:pt x="4582048" y="21219"/>
                  <a:pt x="4311124" y="-7836"/>
                  <a:pt x="4087368" y="18288"/>
                </a:cubicBezTo>
                <a:cubicBezTo>
                  <a:pt x="3863612" y="44412"/>
                  <a:pt x="3730288" y="13374"/>
                  <a:pt x="3401568" y="18288"/>
                </a:cubicBezTo>
                <a:cubicBezTo>
                  <a:pt x="3072848" y="23202"/>
                  <a:pt x="3020684" y="32425"/>
                  <a:pt x="2798064" y="18288"/>
                </a:cubicBezTo>
                <a:cubicBezTo>
                  <a:pt x="2575444" y="4151"/>
                  <a:pt x="2440915" y="-7352"/>
                  <a:pt x="2276856" y="18288"/>
                </a:cubicBezTo>
                <a:cubicBezTo>
                  <a:pt x="2112797" y="43928"/>
                  <a:pt x="1726502" y="-9560"/>
                  <a:pt x="1426464" y="18288"/>
                </a:cubicBezTo>
                <a:cubicBezTo>
                  <a:pt x="1126426" y="46136"/>
                  <a:pt x="992925" y="21016"/>
                  <a:pt x="740664" y="18288"/>
                </a:cubicBezTo>
                <a:cubicBezTo>
                  <a:pt x="488403" y="15560"/>
                  <a:pt x="195650" y="-16061"/>
                  <a:pt x="0" y="18288"/>
                </a:cubicBezTo>
                <a:cubicBezTo>
                  <a:pt x="348" y="9455"/>
                  <a:pt x="654" y="3983"/>
                  <a:pt x="0" y="0"/>
                </a:cubicBezTo>
                <a:close/>
              </a:path>
              <a:path w="8229600" h="18288" stroke="0" extrusionOk="0">
                <a:moveTo>
                  <a:pt x="0" y="0"/>
                </a:moveTo>
                <a:cubicBezTo>
                  <a:pt x="259263" y="-9445"/>
                  <a:pt x="404731" y="4427"/>
                  <a:pt x="521208" y="0"/>
                </a:cubicBezTo>
                <a:cubicBezTo>
                  <a:pt x="637685" y="-4427"/>
                  <a:pt x="839187" y="564"/>
                  <a:pt x="960120" y="0"/>
                </a:cubicBezTo>
                <a:cubicBezTo>
                  <a:pt x="1081053" y="-564"/>
                  <a:pt x="1313469" y="-16481"/>
                  <a:pt x="1481328" y="0"/>
                </a:cubicBezTo>
                <a:cubicBezTo>
                  <a:pt x="1649187" y="16481"/>
                  <a:pt x="1885247" y="26161"/>
                  <a:pt x="2167128" y="0"/>
                </a:cubicBezTo>
                <a:cubicBezTo>
                  <a:pt x="2449009" y="-26161"/>
                  <a:pt x="2761875" y="-22202"/>
                  <a:pt x="2935224" y="0"/>
                </a:cubicBezTo>
                <a:cubicBezTo>
                  <a:pt x="3108573" y="22202"/>
                  <a:pt x="3540687" y="-2863"/>
                  <a:pt x="3785616" y="0"/>
                </a:cubicBezTo>
                <a:cubicBezTo>
                  <a:pt x="4030545" y="2863"/>
                  <a:pt x="4280774" y="-12442"/>
                  <a:pt x="4636008" y="0"/>
                </a:cubicBezTo>
                <a:cubicBezTo>
                  <a:pt x="4991242" y="12442"/>
                  <a:pt x="5025483" y="16914"/>
                  <a:pt x="5239512" y="0"/>
                </a:cubicBezTo>
                <a:cubicBezTo>
                  <a:pt x="5453541" y="-16914"/>
                  <a:pt x="5754008" y="16592"/>
                  <a:pt x="6007608" y="0"/>
                </a:cubicBezTo>
                <a:cubicBezTo>
                  <a:pt x="6261208" y="-16592"/>
                  <a:pt x="6407957" y="-11909"/>
                  <a:pt x="6693408" y="0"/>
                </a:cubicBezTo>
                <a:cubicBezTo>
                  <a:pt x="6978859" y="11909"/>
                  <a:pt x="7015437" y="-20890"/>
                  <a:pt x="7296912" y="0"/>
                </a:cubicBezTo>
                <a:cubicBezTo>
                  <a:pt x="7578387" y="20890"/>
                  <a:pt x="7859622" y="46406"/>
                  <a:pt x="8229600" y="0"/>
                </a:cubicBezTo>
                <a:cubicBezTo>
                  <a:pt x="8230508" y="6337"/>
                  <a:pt x="8228722" y="11778"/>
                  <a:pt x="8229600" y="18288"/>
                </a:cubicBezTo>
                <a:cubicBezTo>
                  <a:pt x="8075287" y="35054"/>
                  <a:pt x="7821366" y="21850"/>
                  <a:pt x="7626096" y="18288"/>
                </a:cubicBezTo>
                <a:cubicBezTo>
                  <a:pt x="7430826" y="14726"/>
                  <a:pt x="7320004" y="-9669"/>
                  <a:pt x="7022592" y="18288"/>
                </a:cubicBezTo>
                <a:cubicBezTo>
                  <a:pt x="6725180" y="46245"/>
                  <a:pt x="6348804" y="-14025"/>
                  <a:pt x="6172200" y="18288"/>
                </a:cubicBezTo>
                <a:cubicBezTo>
                  <a:pt x="5995596" y="50601"/>
                  <a:pt x="5788102" y="22890"/>
                  <a:pt x="5650992" y="18288"/>
                </a:cubicBezTo>
                <a:cubicBezTo>
                  <a:pt x="5513882" y="13686"/>
                  <a:pt x="5198399" y="29121"/>
                  <a:pt x="4882896" y="18288"/>
                </a:cubicBezTo>
                <a:cubicBezTo>
                  <a:pt x="4567393" y="7455"/>
                  <a:pt x="4557008" y="26965"/>
                  <a:pt x="4443984" y="18288"/>
                </a:cubicBezTo>
                <a:cubicBezTo>
                  <a:pt x="4330960" y="9611"/>
                  <a:pt x="4061674" y="28891"/>
                  <a:pt x="3758184" y="18288"/>
                </a:cubicBezTo>
                <a:cubicBezTo>
                  <a:pt x="3454694" y="7685"/>
                  <a:pt x="3380392" y="19119"/>
                  <a:pt x="3236976" y="18288"/>
                </a:cubicBezTo>
                <a:cubicBezTo>
                  <a:pt x="3093560" y="17457"/>
                  <a:pt x="2632116" y="37607"/>
                  <a:pt x="2386584" y="18288"/>
                </a:cubicBezTo>
                <a:cubicBezTo>
                  <a:pt x="2141052" y="-1031"/>
                  <a:pt x="2110884" y="28777"/>
                  <a:pt x="1947672" y="18288"/>
                </a:cubicBezTo>
                <a:cubicBezTo>
                  <a:pt x="1784460" y="7799"/>
                  <a:pt x="1535467" y="461"/>
                  <a:pt x="1261872" y="18288"/>
                </a:cubicBezTo>
                <a:cubicBezTo>
                  <a:pt x="988277" y="36115"/>
                  <a:pt x="1021096" y="10375"/>
                  <a:pt x="822960" y="18288"/>
                </a:cubicBezTo>
                <a:cubicBezTo>
                  <a:pt x="624824" y="26201"/>
                  <a:pt x="298309" y="1283"/>
                  <a:pt x="0" y="18288"/>
                </a:cubicBezTo>
                <a:cubicBezTo>
                  <a:pt x="-633" y="12278"/>
                  <a:pt x="-757" y="5867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9C753-498E-C131-C113-3E4B12A489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369" y="1831386"/>
            <a:ext cx="5035164" cy="435910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600">
                <a:cs typeface="Calibri"/>
              </a:rPr>
              <a:t>Sharing sessions and parent meeting dates are set:</a:t>
            </a:r>
            <a:endParaRPr lang="en-US" sz="16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 b="1" u="sng">
                <a:cs typeface="Calibri"/>
              </a:rPr>
              <a:t>Autumn Term 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 err="1">
                <a:cs typeface="Calibri"/>
              </a:rPr>
              <a:t>Dewch</a:t>
            </a:r>
            <a:r>
              <a:rPr lang="en-GB" sz="1600">
                <a:cs typeface="Calibri"/>
              </a:rPr>
              <a:t> </a:t>
            </a:r>
            <a:r>
              <a:rPr lang="en-GB" sz="1600" err="1">
                <a:cs typeface="Calibri"/>
              </a:rPr>
              <a:t>i</a:t>
            </a:r>
            <a:r>
              <a:rPr lang="en-GB" sz="1600">
                <a:cs typeface="Calibri"/>
              </a:rPr>
              <a:t> weld session (a chance to see your child's work in their classroom)</a:t>
            </a:r>
            <a:r>
              <a:rPr lang="en-GB" sz="1600">
                <a:ea typeface="Calibri"/>
                <a:cs typeface="Calibri"/>
              </a:rPr>
              <a:t> </a:t>
            </a:r>
            <a:r>
              <a:rPr lang="en-GB" sz="1600" b="1">
                <a:ea typeface="Calibri"/>
                <a:cs typeface="Calibri"/>
              </a:rPr>
              <a:t>November 3rd</a:t>
            </a:r>
          </a:p>
          <a:p>
            <a:r>
              <a:rPr lang="en-GB" sz="1600">
                <a:cs typeface="Calibri"/>
              </a:rPr>
              <a:t>During these sessions you will have a look at your child's learning journey. The class teacher(s) will provide you with 3 next step targets for your child, together with ways you can help at home</a:t>
            </a:r>
            <a:endParaRPr lang="en-GB" sz="16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 b="1" u="sng">
                <a:cs typeface="Calibri"/>
              </a:rPr>
              <a:t>Spring Term</a:t>
            </a:r>
            <a:r>
              <a:rPr lang="en-GB" sz="1600" b="1">
                <a:cs typeface="Calibri"/>
              </a:rPr>
              <a:t> 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Parent meetings (date tbc)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Discussion of progress and ways you can help at home </a:t>
            </a:r>
            <a:endParaRPr lang="en-GB" sz="16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 b="1" u="sng">
                <a:cs typeface="Calibri"/>
              </a:rPr>
              <a:t>Summer Term</a:t>
            </a:r>
            <a:endParaRPr lang="en-GB" sz="1600" b="1" u="sng"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Written report</a:t>
            </a:r>
            <a:endParaRPr lang="en-GB" sz="1600">
              <a:ea typeface="Calibri"/>
              <a:cs typeface="Calibri"/>
            </a:endParaRPr>
          </a:p>
          <a:p>
            <a:endParaRPr lang="en-GB" sz="1000">
              <a:cs typeface="Calibri"/>
            </a:endParaRPr>
          </a:p>
          <a:p>
            <a:endParaRPr lang="en-GB" sz="1000">
              <a:cs typeface="Calibri"/>
            </a:endParaRPr>
          </a:p>
          <a:p>
            <a:pPr marL="0" indent="0">
              <a:buNone/>
            </a:pPr>
            <a:endParaRPr lang="en-GB" sz="1000" b="1" u="sng">
              <a:cs typeface="Calibri"/>
            </a:endParaRPr>
          </a:p>
          <a:p>
            <a:pPr marL="0" indent="0">
              <a:buNone/>
            </a:pPr>
            <a:endParaRPr lang="en-GB" sz="1000" b="1" u="sng">
              <a:cs typeface="Calibri"/>
            </a:endParaRPr>
          </a:p>
        </p:txBody>
      </p:sp>
      <p:pic>
        <p:nvPicPr>
          <p:cNvPr id="4" name="Picture 3" descr="A cartoon of a child with his arms out&#10;&#10;AI-generated content may be incorrect.">
            <a:extLst>
              <a:ext uri="{FF2B5EF4-FFF2-40B4-BE49-F238E27FC236}">
                <a16:creationId xmlns:a16="http://schemas.microsoft.com/office/drawing/2014/main" id="{EA7E924E-4195-6DF9-E4C6-1159105A97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006"/>
          <a:stretch>
            <a:fillRect/>
          </a:stretch>
        </p:blipFill>
        <p:spPr>
          <a:xfrm>
            <a:off x="5756743" y="2093976"/>
            <a:ext cx="2955798" cy="4096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254695-9443-3470-9092-D3FA3D1BBF21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86838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1F9B6-7B11-7AD8-DEE0-6A949E644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30" y="2759805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 b="1" u="sng"/>
              <a:t>How do we share important dates / events / learning?</a:t>
            </a:r>
            <a:endParaRPr lang="en-US" sz="3100" b="1" u="sng">
              <a:cs typeface="Calibri Light"/>
            </a:endParaRPr>
          </a:p>
        </p:txBody>
      </p:sp>
      <p:pic>
        <p:nvPicPr>
          <p:cNvPr id="9" name="Picture 8" descr="A red rectangular sign with white text&#10;&#10;AI-generated content may be incorrect.">
            <a:extLst>
              <a:ext uri="{FF2B5EF4-FFF2-40B4-BE49-F238E27FC236}">
                <a16:creationId xmlns:a16="http://schemas.microsoft.com/office/drawing/2014/main" id="{BCB11BF7-CDDF-4AFD-1335-C2FDA5D68F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955" b="18678"/>
          <a:stretch>
            <a:fillRect/>
          </a:stretch>
        </p:blipFill>
        <p:spPr>
          <a:xfrm>
            <a:off x="20" y="10"/>
            <a:ext cx="5325787" cy="216202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27292-818E-6C8D-0331-EF18F1255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986" y="1761818"/>
            <a:ext cx="5614060" cy="44437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800">
                <a:cs typeface="Calibri"/>
              </a:rPr>
              <a:t>Please ensure you keep up to date with the school news using: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School App</a:t>
            </a:r>
            <a:r>
              <a:rPr lang="en-US" sz="1800">
                <a:cs typeface="Calibri"/>
              </a:rPr>
              <a:t> - this includes calendar dates, emails and notifications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 dirty="0">
                <a:cs typeface="Calibri"/>
              </a:rPr>
              <a:t>Class Dojo – </a:t>
            </a:r>
            <a:r>
              <a:rPr lang="en-US" sz="1800" dirty="0">
                <a:cs typeface="Calibri"/>
              </a:rPr>
              <a:t>weekly snippets of learning that is taking </a:t>
            </a:r>
            <a:r>
              <a:rPr lang="en-US" sz="1800">
                <a:cs typeface="Calibri"/>
              </a:rPr>
              <a:t>place (chat function will not be monitored)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Newsletter </a:t>
            </a:r>
            <a:r>
              <a:rPr lang="en-US" sz="1800">
                <a:cs typeface="Calibri"/>
              </a:rPr>
              <a:t>- half termly to celebrate learning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Website </a:t>
            </a:r>
            <a:r>
              <a:rPr lang="en-US" sz="1800">
                <a:cs typeface="Calibri"/>
              </a:rPr>
              <a:t>- overview of learning and links to home school websites such as TT rockstars, editable forms such as medical and holiday forms 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Important events will be on the school calendar on the website and on the school app</a:t>
            </a:r>
            <a:endParaRPr lang="en-US" sz="1800" b="1"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DC4136-3913-5B4F-8994-F37954DE8F4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258641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D33044A-6A27-49D5-8B79-1B7ED6CFF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6962" y="1172029"/>
            <a:ext cx="4525256" cy="451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202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F5B2C66B475F4CB15CD2A4BF97CAD0" ma:contentTypeVersion="15" ma:contentTypeDescription="Create a new document." ma:contentTypeScope="" ma:versionID="d118577bb7809d70642c6e0ccc7b682b">
  <xsd:schema xmlns:xsd="http://www.w3.org/2001/XMLSchema" xmlns:xs="http://www.w3.org/2001/XMLSchema" xmlns:p="http://schemas.microsoft.com/office/2006/metadata/properties" xmlns:ns2="16331c20-07bb-40a9-9243-de2229a985bf" xmlns:ns3="4dc536f9-f908-4c5f-923d-d76c60536969" targetNamespace="http://schemas.microsoft.com/office/2006/metadata/properties" ma:root="true" ma:fieldsID="d6bc1297547852b3063470a3551d2493" ns2:_="" ns3:_="">
    <xsd:import namespace="16331c20-07bb-40a9-9243-de2229a985bf"/>
    <xsd:import namespace="4dc536f9-f908-4c5f-923d-d76c605369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331c20-07bb-40a9-9243-de2229a985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c536f9-f908-4c5f-923d-d76c60536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331c20-07bb-40a9-9243-de2229a985bf">
      <Terms xmlns="http://schemas.microsoft.com/office/infopath/2007/PartnerControls"/>
    </lcf76f155ced4ddcb4097134ff3c332f>
    <SharedWithUsers xmlns="4dc536f9-f908-4c5f-923d-d76c60536969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9E43E739-8308-4136-AE5F-D2978E6FDE8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0F7634-2F5A-4C7A-8244-89C7E0AC10EA}">
  <ds:schemaRefs>
    <ds:schemaRef ds:uri="16331c20-07bb-40a9-9243-de2229a985bf"/>
    <ds:schemaRef ds:uri="4dc536f9-f908-4c5f-923d-d76c6053696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457B78F-5DD3-453A-BC45-6F7D980C9E81}">
  <ds:schemaRefs>
    <ds:schemaRef ds:uri="098f7941-c466-41f5-b329-63f91bc42703"/>
    <ds:schemaRef ds:uri="16331c20-07bb-40a9-9243-de2229a985bf"/>
    <ds:schemaRef ds:uri="4dc536f9-f908-4c5f-923d-d76c60536969"/>
    <ds:schemaRef ds:uri="6857512f-849d-4d74-8fce-428aa6bfdd7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{7506030A-8150-AE47-866C-2128DF7726FB}tf10001062</Template>
  <Application>Microsoft Office PowerPoint</Application>
  <PresentationFormat>On-screen Show (4:3)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Office Theme</vt:lpstr>
      <vt:lpstr>office theme</vt:lpstr>
      <vt:lpstr>Meet the teacher</vt:lpstr>
      <vt:lpstr>Reception team</vt:lpstr>
      <vt:lpstr>Our School Vision</vt:lpstr>
      <vt:lpstr>Topic plan for the year</vt:lpstr>
      <vt:lpstr>Autumn term topic  God's Gifts</vt:lpstr>
      <vt:lpstr>PowerPoint Presentation</vt:lpstr>
      <vt:lpstr>PowerPoint Presentation</vt:lpstr>
      <vt:lpstr>PowerPoint Presentation</vt:lpstr>
      <vt:lpstr>Daily snack</vt:lpstr>
      <vt:lpstr>Uniform</vt:lpstr>
      <vt:lpstr>Expectations for home-school working</vt:lpstr>
      <vt:lpstr>How do we assess your child and measure progress?</vt:lpstr>
      <vt:lpstr>How we communicate progress with home? </vt:lpstr>
      <vt:lpstr>How do we share important dates / events / learning?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teacher!</dc:title>
  <dc:creator>CLaire</dc:creator>
  <cp:revision>5</cp:revision>
  <cp:lastPrinted>2014-09-23T11:10:32Z</cp:lastPrinted>
  <dcterms:created xsi:type="dcterms:W3CDTF">2014-09-22T18:20:41Z</dcterms:created>
  <dcterms:modified xsi:type="dcterms:W3CDTF">2025-09-08T20:16:32Z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0x010100E9F5B2C66B475F4CB15CD2A4BF97CAD0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lpwstr/>
  </property>
</Properties>
</file>