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39" r:id="rId4"/>
    <p:sldMasterId id="2147483660" r:id="rId5"/>
  </p:sldMasterIdLst>
  <p:notesMasterIdLst>
    <p:notesMasterId r:id="rId24"/>
  </p:notesMasterIdLst>
  <p:handoutMasterIdLst>
    <p:handoutMasterId r:id="rId25"/>
  </p:handoutMasterIdLst>
  <p:sldIdLst>
    <p:sldId id="256" r:id="rId6"/>
    <p:sldId id="308" r:id="rId7"/>
    <p:sldId id="284" r:id="rId8"/>
    <p:sldId id="315" r:id="rId9"/>
    <p:sldId id="306" r:id="rId10"/>
    <p:sldId id="312" r:id="rId11"/>
    <p:sldId id="313" r:id="rId12"/>
    <p:sldId id="317" r:id="rId13"/>
    <p:sldId id="318" r:id="rId14"/>
    <p:sldId id="320" r:id="rId15"/>
    <p:sldId id="314" r:id="rId16"/>
    <p:sldId id="268" r:id="rId17"/>
    <p:sldId id="296" r:id="rId18"/>
    <p:sldId id="316" r:id="rId19"/>
    <p:sldId id="287" r:id="rId20"/>
    <p:sldId id="290" r:id="rId21"/>
    <p:sldId id="282" r:id="rId22"/>
    <p:sldId id="319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6" clrMode="gray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E3FB5CC-7358-8A21-AAD4-3A15A35AC299}" v="29" dt="2025-09-09T11:13:45.944"/>
    <p1510:client id="{84327151-01DE-35A8-88F7-CEF668DEF8A5}" v="18" dt="2025-09-09T11:15:29.820"/>
    <p1510:client id="{C471719C-A56F-88AE-7EC6-E526C8EE9A55}" v="1" dt="2025-09-08T20:16:18.350"/>
    <p1510:client id="{FAD83525-2BDA-EC18-C035-3A0951C06644}" v="506" dt="2025-09-07T20:32:54.20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2160"/>
        <p:guide pos="2880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 Miller (Llansannor CiW Primary School)" userId="S::dicomidisk@hwbcymru.net::d05fc164-ffab-45b8-9a40-1d481345707c" providerId="AD" clId="Web-{62CC10C4-D2D8-AA18-C5E4-72FD11DDE70A}"/>
    <pc:docChg chg="modSld">
      <pc:chgData name="K Miller (Llansannor CiW Primary School)" userId="S::dicomidisk@hwbcymru.net::d05fc164-ffab-45b8-9a40-1d481345707c" providerId="AD" clId="Web-{62CC10C4-D2D8-AA18-C5E4-72FD11DDE70A}" dt="2023-09-07T17:52:24.266" v="186" actId="20577"/>
      <pc:docMkLst>
        <pc:docMk/>
      </pc:docMkLst>
      <pc:sldChg chg="modSp">
        <pc:chgData name="K Miller (Llansannor CiW Primary School)" userId="S::dicomidisk@hwbcymru.net::d05fc164-ffab-45b8-9a40-1d481345707c" providerId="AD" clId="Web-{62CC10C4-D2D8-AA18-C5E4-72FD11DDE70A}" dt="2023-09-07T17:52:24.266" v="186" actId="20577"/>
        <pc:sldMkLst>
          <pc:docMk/>
          <pc:sldMk cId="2503717362" sldId="269"/>
        </pc:sldMkLst>
      </pc:sldChg>
      <pc:sldChg chg="modSp">
        <pc:chgData name="K Miller (Llansannor CiW Primary School)" userId="S::dicomidisk@hwbcymru.net::d05fc164-ffab-45b8-9a40-1d481345707c" providerId="AD" clId="Web-{62CC10C4-D2D8-AA18-C5E4-72FD11DDE70A}" dt="2023-09-07T17:51:40.093" v="184" actId="20577"/>
        <pc:sldMkLst>
          <pc:docMk/>
          <pc:sldMk cId="4055948605" sldId="291"/>
        </pc:sldMkLst>
      </pc:sldChg>
    </pc:docChg>
  </pc:docChgLst>
  <pc:docChgLst>
    <pc:chgData name="C Conlon (Llansannor CiW Primary School)" userId="S::conlonc10@hwbcymru.net::3ff29fd8-28d5-492e-9a03-d54917487b25" providerId="AD" clId="Web-{7E3FB5CC-7358-8A21-AAD4-3A15A35AC299}"/>
    <pc:docChg chg="addSld delSld modSld">
      <pc:chgData name="C Conlon (Llansannor CiW Primary School)" userId="S::conlonc10@hwbcymru.net::3ff29fd8-28d5-492e-9a03-d54917487b25" providerId="AD" clId="Web-{7E3FB5CC-7358-8A21-AAD4-3A15A35AC299}" dt="2025-09-09T11:13:44.147" v="18" actId="20577"/>
      <pc:docMkLst>
        <pc:docMk/>
      </pc:docMkLst>
      <pc:sldChg chg="new del">
        <pc:chgData name="C Conlon (Llansannor CiW Primary School)" userId="S::conlonc10@hwbcymru.net::3ff29fd8-28d5-492e-9a03-d54917487b25" providerId="AD" clId="Web-{7E3FB5CC-7358-8A21-AAD4-3A15A35AC299}" dt="2025-09-09T11:10:48.001" v="1"/>
        <pc:sldMkLst>
          <pc:docMk/>
          <pc:sldMk cId="2665838459" sldId="320"/>
        </pc:sldMkLst>
      </pc:sldChg>
      <pc:sldChg chg="addSp delSp modSp add replId">
        <pc:chgData name="C Conlon (Llansannor CiW Primary School)" userId="S::conlonc10@hwbcymru.net::3ff29fd8-28d5-492e-9a03-d54917487b25" providerId="AD" clId="Web-{7E3FB5CC-7358-8A21-AAD4-3A15A35AC299}" dt="2025-09-09T11:13:44.147" v="18" actId="20577"/>
        <pc:sldMkLst>
          <pc:docMk/>
          <pc:sldMk cId="2801912184" sldId="320"/>
        </pc:sldMkLst>
        <pc:spChg chg="add mod">
          <ac:chgData name="C Conlon (Llansannor CiW Primary School)" userId="S::conlonc10@hwbcymru.net::3ff29fd8-28d5-492e-9a03-d54917487b25" providerId="AD" clId="Web-{7E3FB5CC-7358-8A21-AAD4-3A15A35AC299}" dt="2025-09-09T11:13:44.147" v="18" actId="20577"/>
          <ac:spMkLst>
            <pc:docMk/>
            <pc:sldMk cId="2801912184" sldId="320"/>
            <ac:spMk id="4" creationId="{0483C59C-7886-F4C7-F961-2B70A1DC9B3A}"/>
          </ac:spMkLst>
        </pc:spChg>
        <pc:picChg chg="del">
          <ac:chgData name="C Conlon (Llansannor CiW Primary School)" userId="S::conlonc10@hwbcymru.net::3ff29fd8-28d5-492e-9a03-d54917487b25" providerId="AD" clId="Web-{7E3FB5CC-7358-8A21-AAD4-3A15A35AC299}" dt="2025-09-09T11:10:56.782" v="3"/>
          <ac:picMkLst>
            <pc:docMk/>
            <pc:sldMk cId="2801912184" sldId="320"/>
            <ac:picMk id="2" creationId="{86BC559B-83DA-2E1B-BE93-B26DF0FB6D41}"/>
          </ac:picMkLst>
        </pc:picChg>
        <pc:picChg chg="add mod modCrop">
          <ac:chgData name="C Conlon (Llansannor CiW Primary School)" userId="S::conlonc10@hwbcymru.net::3ff29fd8-28d5-492e-9a03-d54917487b25" providerId="AD" clId="Web-{7E3FB5CC-7358-8A21-AAD4-3A15A35AC299}" dt="2025-09-09T11:13:33.162" v="8" actId="1076"/>
          <ac:picMkLst>
            <pc:docMk/>
            <pc:sldMk cId="2801912184" sldId="320"/>
            <ac:picMk id="3" creationId="{C408AFB3-D5A9-84A3-E4F8-3B9F27984482}"/>
          </ac:picMkLst>
        </pc:picChg>
      </pc:sldChg>
    </pc:docChg>
  </pc:docChgLst>
  <pc:docChgLst>
    <pc:chgData name="S Davies (Llansannor CiW Primary School)" userId="S::daviess1744@hwbcymru.net::80d4d59b-0812-48ef-9fe5-0684c8a6bf7e" providerId="AD" clId="Web-{E11E722A-4EE8-DDED-2BE4-AE8E45DF1C79}"/>
    <pc:docChg chg="modSld">
      <pc:chgData name="S Davies (Llansannor CiW Primary School)" userId="S::daviess1744@hwbcymru.net::80d4d59b-0812-48ef-9fe5-0684c8a6bf7e" providerId="AD" clId="Web-{E11E722A-4EE8-DDED-2BE4-AE8E45DF1C79}" dt="2024-09-05T10:23:59.108" v="63"/>
      <pc:docMkLst>
        <pc:docMk/>
      </pc:docMkLst>
      <pc:sldChg chg="delSp delAnim">
        <pc:chgData name="S Davies (Llansannor CiW Primary School)" userId="S::daviess1744@hwbcymru.net::80d4d59b-0812-48ef-9fe5-0684c8a6bf7e" providerId="AD" clId="Web-{E11E722A-4EE8-DDED-2BE4-AE8E45DF1C79}" dt="2024-09-05T10:23:59.108" v="63"/>
        <pc:sldMkLst>
          <pc:docMk/>
          <pc:sldMk cId="4097101563" sldId="256"/>
        </pc:sldMkLst>
      </pc:sldChg>
      <pc:sldChg chg="delSp modSp">
        <pc:chgData name="S Davies (Llansannor CiW Primary School)" userId="S::daviess1744@hwbcymru.net::80d4d59b-0812-48ef-9fe5-0684c8a6bf7e" providerId="AD" clId="Web-{E11E722A-4EE8-DDED-2BE4-AE8E45DF1C79}" dt="2024-09-05T10:12:37.338" v="54" actId="20577"/>
        <pc:sldMkLst>
          <pc:docMk/>
          <pc:sldMk cId="3805582020" sldId="284"/>
        </pc:sldMkLst>
      </pc:sldChg>
      <pc:sldChg chg="addSp delSp modSp">
        <pc:chgData name="S Davies (Llansannor CiW Primary School)" userId="S::daviess1744@hwbcymru.net::80d4d59b-0812-48ef-9fe5-0684c8a6bf7e" providerId="AD" clId="Web-{E11E722A-4EE8-DDED-2BE4-AE8E45DF1C79}" dt="2024-09-05T10:23:01.981" v="62" actId="1076"/>
        <pc:sldMkLst>
          <pc:docMk/>
          <pc:sldMk cId="3901686027" sldId="285"/>
        </pc:sldMkLst>
      </pc:sldChg>
      <pc:sldChg chg="modSp">
        <pc:chgData name="S Davies (Llansannor CiW Primary School)" userId="S::daviess1744@hwbcymru.net::80d4d59b-0812-48ef-9fe5-0684c8a6bf7e" providerId="AD" clId="Web-{E11E722A-4EE8-DDED-2BE4-AE8E45DF1C79}" dt="2024-09-05T10:16:52.548" v="57" actId="20577"/>
        <pc:sldMkLst>
          <pc:docMk/>
          <pc:sldMk cId="786838771" sldId="290"/>
        </pc:sldMkLst>
      </pc:sldChg>
    </pc:docChg>
  </pc:docChgLst>
  <pc:docChgLst>
    <pc:chgData name="B Bevan (Llansannor CiW Primary School)" userId="S::bevanb3@hwbcymru.net::8563ab44-3948-4d3b-908a-1c48f8fcaef0" providerId="AD" clId="Web-{A0492BB6-EA4E-6904-44D4-E1557EAB1142}"/>
    <pc:docChg chg="addSld delSld modSld">
      <pc:chgData name="B Bevan (Llansannor CiW Primary School)" userId="S::bevanb3@hwbcymru.net::8563ab44-3948-4d3b-908a-1c48f8fcaef0" providerId="AD" clId="Web-{A0492BB6-EA4E-6904-44D4-E1557EAB1142}" dt="2024-09-09T13:01:33.410" v="77" actId="20577"/>
      <pc:docMkLst>
        <pc:docMk/>
      </pc:docMkLst>
      <pc:sldChg chg="del">
        <pc:chgData name="B Bevan (Llansannor CiW Primary School)" userId="S::bevanb3@hwbcymru.net::8563ab44-3948-4d3b-908a-1c48f8fcaef0" providerId="AD" clId="Web-{A0492BB6-EA4E-6904-44D4-E1557EAB1142}" dt="2024-09-09T11:05:48.651" v="0"/>
        <pc:sldMkLst>
          <pc:docMk/>
          <pc:sldMk cId="701274124" sldId="273"/>
        </pc:sldMkLst>
      </pc:sldChg>
      <pc:sldChg chg="modSp">
        <pc:chgData name="B Bevan (Llansannor CiW Primary School)" userId="S::bevanb3@hwbcymru.net::8563ab44-3948-4d3b-908a-1c48f8fcaef0" providerId="AD" clId="Web-{A0492BB6-EA4E-6904-44D4-E1557EAB1142}" dt="2024-09-09T13:01:33.410" v="77" actId="20577"/>
        <pc:sldMkLst>
          <pc:docMk/>
          <pc:sldMk cId="2749850141" sldId="287"/>
        </pc:sldMkLst>
      </pc:sldChg>
      <pc:sldChg chg="modSp">
        <pc:chgData name="B Bevan (Llansannor CiW Primary School)" userId="S::bevanb3@hwbcymru.net::8563ab44-3948-4d3b-908a-1c48f8fcaef0" providerId="AD" clId="Web-{A0492BB6-EA4E-6904-44D4-E1557EAB1142}" dt="2024-09-09T12:51:18.537" v="41" actId="20577"/>
        <pc:sldMkLst>
          <pc:docMk/>
          <pc:sldMk cId="566617893" sldId="296"/>
        </pc:sldMkLst>
      </pc:sldChg>
      <pc:sldChg chg="modSp">
        <pc:chgData name="B Bevan (Llansannor CiW Primary School)" userId="S::bevanb3@hwbcymru.net::8563ab44-3948-4d3b-908a-1c48f8fcaef0" providerId="AD" clId="Web-{A0492BB6-EA4E-6904-44D4-E1557EAB1142}" dt="2024-09-09T12:52:59.430" v="48" actId="20577"/>
        <pc:sldMkLst>
          <pc:docMk/>
          <pc:sldMk cId="721710615" sldId="297"/>
        </pc:sldMkLst>
      </pc:sldChg>
      <pc:sldChg chg="modSp add replId">
        <pc:chgData name="B Bevan (Llansannor CiW Primary School)" userId="S::bevanb3@hwbcymru.net::8563ab44-3948-4d3b-908a-1c48f8fcaef0" providerId="AD" clId="Web-{A0492BB6-EA4E-6904-44D4-E1557EAB1142}" dt="2024-09-09T12:54:47.588" v="72" actId="20577"/>
        <pc:sldMkLst>
          <pc:docMk/>
          <pc:sldMk cId="857830329" sldId="311"/>
        </pc:sldMkLst>
      </pc:sldChg>
    </pc:docChg>
  </pc:docChgLst>
  <pc:docChgLst>
    <pc:chgData name="B Bevan (Llansannor CiW Primary School)" userId="S::bevanb3@hwbcymru.net::8563ab44-3948-4d3b-908a-1c48f8fcaef0" providerId="AD" clId="Web-{4BE51728-D6AE-24FB-173F-40DCBF88D7BE}"/>
    <pc:docChg chg="modSld">
      <pc:chgData name="B Bevan (Llansannor CiW Primary School)" userId="S::bevanb3@hwbcymru.net::8563ab44-3948-4d3b-908a-1c48f8fcaef0" providerId="AD" clId="Web-{4BE51728-D6AE-24FB-173F-40DCBF88D7BE}" dt="2025-09-07T20:13:06.564" v="17" actId="20577"/>
      <pc:docMkLst>
        <pc:docMk/>
      </pc:docMkLst>
      <pc:sldChg chg="modSp">
        <pc:chgData name="B Bevan (Llansannor CiW Primary School)" userId="S::bevanb3@hwbcymru.net::8563ab44-3948-4d3b-908a-1c48f8fcaef0" providerId="AD" clId="Web-{4BE51728-D6AE-24FB-173F-40DCBF88D7BE}" dt="2025-09-05T12:27:26.515" v="11" actId="20577"/>
        <pc:sldMkLst>
          <pc:docMk/>
          <pc:sldMk cId="566617893" sldId="296"/>
        </pc:sldMkLst>
        <pc:spChg chg="mod">
          <ac:chgData name="B Bevan (Llansannor CiW Primary School)" userId="S::bevanb3@hwbcymru.net::8563ab44-3948-4d3b-908a-1c48f8fcaef0" providerId="AD" clId="Web-{4BE51728-D6AE-24FB-173F-40DCBF88D7BE}" dt="2025-09-05T12:27:26.515" v="11" actId="20577"/>
          <ac:spMkLst>
            <pc:docMk/>
            <pc:sldMk cId="566617893" sldId="296"/>
            <ac:spMk id="3" creationId="{00000000-0000-0000-0000-000000000000}"/>
          </ac:spMkLst>
        </pc:spChg>
      </pc:sldChg>
      <pc:sldChg chg="modSp">
        <pc:chgData name="B Bevan (Llansannor CiW Primary School)" userId="S::bevanb3@hwbcymru.net::8563ab44-3948-4d3b-908a-1c48f8fcaef0" providerId="AD" clId="Web-{4BE51728-D6AE-24FB-173F-40DCBF88D7BE}" dt="2025-09-07T20:13:06.564" v="17" actId="20577"/>
        <pc:sldMkLst>
          <pc:docMk/>
          <pc:sldMk cId="267548333" sldId="306"/>
        </pc:sldMkLst>
        <pc:graphicFrameChg chg="modGraphic">
          <ac:chgData name="B Bevan (Llansannor CiW Primary School)" userId="S::bevanb3@hwbcymru.net::8563ab44-3948-4d3b-908a-1c48f8fcaef0" providerId="AD" clId="Web-{4BE51728-D6AE-24FB-173F-40DCBF88D7BE}" dt="2025-09-07T20:13:06.564" v="17" actId="20577"/>
          <ac:graphicFrameMkLst>
            <pc:docMk/>
            <pc:sldMk cId="267548333" sldId="306"/>
            <ac:graphicFrameMk id="5" creationId="{D086B187-B4F0-7F47-F48C-55980458BEB8}"/>
          </ac:graphicFrameMkLst>
        </pc:graphicFrameChg>
      </pc:sldChg>
      <pc:sldChg chg="modSp">
        <pc:chgData name="B Bevan (Llansannor CiW Primary School)" userId="S::bevanb3@hwbcymru.net::8563ab44-3948-4d3b-908a-1c48f8fcaef0" providerId="AD" clId="Web-{4BE51728-D6AE-24FB-173F-40DCBF88D7BE}" dt="2025-09-05T12:27:20.218" v="9" actId="20577"/>
        <pc:sldMkLst>
          <pc:docMk/>
          <pc:sldMk cId="471035265" sldId="314"/>
        </pc:sldMkLst>
        <pc:spChg chg="mod">
          <ac:chgData name="B Bevan (Llansannor CiW Primary School)" userId="S::bevanb3@hwbcymru.net::8563ab44-3948-4d3b-908a-1c48f8fcaef0" providerId="AD" clId="Web-{4BE51728-D6AE-24FB-173F-40DCBF88D7BE}" dt="2025-09-05T12:27:20.218" v="9" actId="20577"/>
          <ac:spMkLst>
            <pc:docMk/>
            <pc:sldMk cId="471035265" sldId="314"/>
            <ac:spMk id="2" creationId="{C6FDB783-7576-380A-C577-F88E90E7646C}"/>
          </ac:spMkLst>
        </pc:spChg>
      </pc:sldChg>
    </pc:docChg>
  </pc:docChgLst>
  <pc:docChgLst>
    <pc:chgData name="B Bevan (Llansannor CiW Primary School)" userId="S::bevanb3@hwbcymru.net::8563ab44-3948-4d3b-908a-1c48f8fcaef0" providerId="AD" clId="Web-{BD6F9E41-2918-3DE0-47A7-69A7259E2A2B}"/>
    <pc:docChg chg="delSld modSld">
      <pc:chgData name="B Bevan (Llansannor CiW Primary School)" userId="S::bevanb3@hwbcymru.net::8563ab44-3948-4d3b-908a-1c48f8fcaef0" providerId="AD" clId="Web-{BD6F9E41-2918-3DE0-47A7-69A7259E2A2B}" dt="2024-09-05T10:28:40.937" v="397" actId="1076"/>
      <pc:docMkLst>
        <pc:docMk/>
      </pc:docMkLst>
      <pc:sldChg chg="modSp">
        <pc:chgData name="B Bevan (Llansannor CiW Primary School)" userId="S::bevanb3@hwbcymru.net::8563ab44-3948-4d3b-908a-1c48f8fcaef0" providerId="AD" clId="Web-{BD6F9E41-2918-3DE0-47A7-69A7259E2A2B}" dt="2024-09-05T10:28:16.030" v="395" actId="20577"/>
        <pc:sldMkLst>
          <pc:docMk/>
          <pc:sldMk cId="2503717362" sldId="269"/>
        </pc:sldMkLst>
      </pc:sldChg>
      <pc:sldChg chg="del">
        <pc:chgData name="B Bevan (Llansannor CiW Primary School)" userId="S::bevanb3@hwbcymru.net::8563ab44-3948-4d3b-908a-1c48f8fcaef0" providerId="AD" clId="Web-{BD6F9E41-2918-3DE0-47A7-69A7259E2A2B}" dt="2024-09-05T10:12:53.218" v="148"/>
        <pc:sldMkLst>
          <pc:docMk/>
          <pc:sldMk cId="1793277612" sldId="271"/>
        </pc:sldMkLst>
      </pc:sldChg>
      <pc:sldChg chg="modSp">
        <pc:chgData name="B Bevan (Llansannor CiW Primary School)" userId="S::bevanb3@hwbcymru.net::8563ab44-3948-4d3b-908a-1c48f8fcaef0" providerId="AD" clId="Web-{BD6F9E41-2918-3DE0-47A7-69A7259E2A2B}" dt="2024-09-05T10:28:40.937" v="397" actId="1076"/>
        <pc:sldMkLst>
          <pc:docMk/>
          <pc:sldMk cId="3901686027" sldId="285"/>
        </pc:sldMkLst>
      </pc:sldChg>
      <pc:sldChg chg="del">
        <pc:chgData name="B Bevan (Llansannor CiW Primary School)" userId="S::bevanb3@hwbcymru.net::8563ab44-3948-4d3b-908a-1c48f8fcaef0" providerId="AD" clId="Web-{BD6F9E41-2918-3DE0-47A7-69A7259E2A2B}" dt="2024-09-05T10:14:22.284" v="202"/>
        <pc:sldMkLst>
          <pc:docMk/>
          <pc:sldMk cId="2018944104" sldId="288"/>
        </pc:sldMkLst>
      </pc:sldChg>
      <pc:sldChg chg="del">
        <pc:chgData name="B Bevan (Llansannor CiW Primary School)" userId="S::bevanb3@hwbcymru.net::8563ab44-3948-4d3b-908a-1c48f8fcaef0" providerId="AD" clId="Web-{BD6F9E41-2918-3DE0-47A7-69A7259E2A2B}" dt="2024-09-05T10:14:25.206" v="203"/>
        <pc:sldMkLst>
          <pc:docMk/>
          <pc:sldMk cId="1762171141" sldId="289"/>
        </pc:sldMkLst>
      </pc:sldChg>
      <pc:sldChg chg="modSp">
        <pc:chgData name="B Bevan (Llansannor CiW Primary School)" userId="S::bevanb3@hwbcymru.net::8563ab44-3948-4d3b-908a-1c48f8fcaef0" providerId="AD" clId="Web-{BD6F9E41-2918-3DE0-47A7-69A7259E2A2B}" dt="2024-09-05T10:16:42.726" v="354" actId="1076"/>
        <pc:sldMkLst>
          <pc:docMk/>
          <pc:sldMk cId="786838771" sldId="290"/>
        </pc:sldMkLst>
      </pc:sldChg>
      <pc:sldChg chg="del">
        <pc:chgData name="B Bevan (Llansannor CiW Primary School)" userId="S::bevanb3@hwbcymru.net::8563ab44-3948-4d3b-908a-1c48f8fcaef0" providerId="AD" clId="Web-{BD6F9E41-2918-3DE0-47A7-69A7259E2A2B}" dt="2024-09-05T10:16:56.211" v="355"/>
        <pc:sldMkLst>
          <pc:docMk/>
          <pc:sldMk cId="4055948605" sldId="291"/>
        </pc:sldMkLst>
      </pc:sldChg>
      <pc:sldChg chg="modSp">
        <pc:chgData name="B Bevan (Llansannor CiW Primary School)" userId="S::bevanb3@hwbcymru.net::8563ab44-3948-4d3b-908a-1c48f8fcaef0" providerId="AD" clId="Web-{BD6F9E41-2918-3DE0-47A7-69A7259E2A2B}" dt="2024-09-05T10:10:21.901" v="118" actId="20577"/>
        <pc:sldMkLst>
          <pc:docMk/>
          <pc:sldMk cId="1104822977" sldId="292"/>
        </pc:sldMkLst>
      </pc:sldChg>
      <pc:sldChg chg="modSp">
        <pc:chgData name="B Bevan (Llansannor CiW Primary School)" userId="S::bevanb3@hwbcymru.net::8563ab44-3948-4d3b-908a-1c48f8fcaef0" providerId="AD" clId="Web-{BD6F9E41-2918-3DE0-47A7-69A7259E2A2B}" dt="2024-09-05T10:13:55.392" v="201"/>
        <pc:sldMkLst>
          <pc:docMk/>
          <pc:sldMk cId="535445340" sldId="298"/>
        </pc:sldMkLst>
      </pc:sldChg>
      <pc:sldChg chg="modSp">
        <pc:chgData name="B Bevan (Llansannor CiW Primary School)" userId="S::bevanb3@hwbcymru.net::8563ab44-3948-4d3b-908a-1c48f8fcaef0" providerId="AD" clId="Web-{BD6F9E41-2918-3DE0-47A7-69A7259E2A2B}" dt="2024-09-05T10:21:34.283" v="387" actId="20577"/>
        <pc:sldMkLst>
          <pc:docMk/>
          <pc:sldMk cId="1951545894" sldId="301"/>
        </pc:sldMkLst>
      </pc:sldChg>
      <pc:sldChg chg="del">
        <pc:chgData name="B Bevan (Llansannor CiW Primary School)" userId="S::bevanb3@hwbcymru.net::8563ab44-3948-4d3b-908a-1c48f8fcaef0" providerId="AD" clId="Web-{BD6F9E41-2918-3DE0-47A7-69A7259E2A2B}" dt="2024-09-05T10:20:07.311" v="359"/>
        <pc:sldMkLst>
          <pc:docMk/>
          <pc:sldMk cId="4209415920" sldId="302"/>
        </pc:sldMkLst>
      </pc:sldChg>
      <pc:sldChg chg="del">
        <pc:chgData name="B Bevan (Llansannor CiW Primary School)" userId="S::bevanb3@hwbcymru.net::8563ab44-3948-4d3b-908a-1c48f8fcaef0" providerId="AD" clId="Web-{BD6F9E41-2918-3DE0-47A7-69A7259E2A2B}" dt="2024-09-05T10:19:53.373" v="358"/>
        <pc:sldMkLst>
          <pc:docMk/>
          <pc:sldMk cId="3514088192" sldId="304"/>
        </pc:sldMkLst>
      </pc:sldChg>
      <pc:sldChg chg="modSp">
        <pc:chgData name="B Bevan (Llansannor CiW Primary School)" userId="S::bevanb3@hwbcymru.net::8563ab44-3948-4d3b-908a-1c48f8fcaef0" providerId="AD" clId="Web-{BD6F9E41-2918-3DE0-47A7-69A7259E2A2B}" dt="2024-09-05T10:10:52.683" v="147" actId="20577"/>
        <pc:sldMkLst>
          <pc:docMk/>
          <pc:sldMk cId="267548333" sldId="306"/>
        </pc:sldMkLst>
      </pc:sldChg>
    </pc:docChg>
  </pc:docChgLst>
  <pc:docChgLst>
    <pc:chgData name="J Goldsworthy (Llansannor CiW Primary School)" userId="S::goldsworthyj13@hwbcymru.net::95a0825b-23e2-48ff-ac36-39f6abf0c593" providerId="AD" clId="Web-{5097623B-B94C-4807-9C82-0F6129431866}"/>
    <pc:docChg chg="modSld">
      <pc:chgData name="J Goldsworthy (Llansannor CiW Primary School)" userId="S::goldsworthyj13@hwbcymru.net::95a0825b-23e2-48ff-ac36-39f6abf0c593" providerId="AD" clId="Web-{5097623B-B94C-4807-9C82-0F6129431866}" dt="2023-09-13T09:23:17.337" v="2" actId="20577"/>
      <pc:docMkLst>
        <pc:docMk/>
      </pc:docMkLst>
      <pc:sldChg chg="modSp">
        <pc:chgData name="J Goldsworthy (Llansannor CiW Primary School)" userId="S::goldsworthyj13@hwbcymru.net::95a0825b-23e2-48ff-ac36-39f6abf0c593" providerId="AD" clId="Web-{5097623B-B94C-4807-9C82-0F6129431866}" dt="2023-09-13T09:23:17.337" v="2" actId="20577"/>
        <pc:sldMkLst>
          <pc:docMk/>
          <pc:sldMk cId="579205952" sldId="295"/>
        </pc:sldMkLst>
      </pc:sldChg>
    </pc:docChg>
  </pc:docChgLst>
  <pc:docChgLst>
    <pc:chgData name="L Petty (Llansannor CiW Primary School)" userId="S::pettyl6@hwbcymru.net::0f9aea78-84ea-447f-b782-4c4e1ee111ec" providerId="AD" clId="Web-{FAD83525-2BDA-EC18-C035-3A0951C06644}"/>
    <pc:docChg chg="addSld delSld modSld">
      <pc:chgData name="L Petty (Llansannor CiW Primary School)" userId="S::pettyl6@hwbcymru.net::0f9aea78-84ea-447f-b782-4c4e1ee111ec" providerId="AD" clId="Web-{FAD83525-2BDA-EC18-C035-3A0951C06644}" dt="2025-09-07T20:32:54.204" v="440" actId="1076"/>
      <pc:docMkLst>
        <pc:docMk/>
      </pc:docMkLst>
      <pc:sldChg chg="addSp delSp modSp">
        <pc:chgData name="L Petty (Llansannor CiW Primary School)" userId="S::pettyl6@hwbcymru.net::0f9aea78-84ea-447f-b782-4c4e1ee111ec" providerId="AD" clId="Web-{FAD83525-2BDA-EC18-C035-3A0951C06644}" dt="2025-09-07T20:11:38.723" v="428" actId="20577"/>
        <pc:sldMkLst>
          <pc:docMk/>
          <pc:sldMk cId="2006211191" sldId="308"/>
        </pc:sldMkLst>
        <pc:spChg chg="mod">
          <ac:chgData name="L Petty (Llansannor CiW Primary School)" userId="S::pettyl6@hwbcymru.net::0f9aea78-84ea-447f-b782-4c4e1ee111ec" providerId="AD" clId="Web-{FAD83525-2BDA-EC18-C035-3A0951C06644}" dt="2025-09-07T20:11:38.723" v="428" actId="20577"/>
          <ac:spMkLst>
            <pc:docMk/>
            <pc:sldMk cId="2006211191" sldId="308"/>
            <ac:spMk id="26" creationId="{00000000-0000-0000-0000-000000000000}"/>
          </ac:spMkLst>
        </pc:spChg>
        <pc:picChg chg="add mod">
          <ac:chgData name="L Petty (Llansannor CiW Primary School)" userId="S::pettyl6@hwbcymru.net::0f9aea78-84ea-447f-b782-4c4e1ee111ec" providerId="AD" clId="Web-{FAD83525-2BDA-EC18-C035-3A0951C06644}" dt="2025-09-07T20:10:53.597" v="415" actId="1076"/>
          <ac:picMkLst>
            <pc:docMk/>
            <pc:sldMk cId="2006211191" sldId="308"/>
            <ac:picMk id="5" creationId="{49FE4E08-0066-A3D5-1621-64112BC1E16D}"/>
          </ac:picMkLst>
        </pc:picChg>
      </pc:sldChg>
      <pc:sldChg chg="addSp delSp modSp">
        <pc:chgData name="L Petty (Llansannor CiW Primary School)" userId="S::pettyl6@hwbcymru.net::0f9aea78-84ea-447f-b782-4c4e1ee111ec" providerId="AD" clId="Web-{FAD83525-2BDA-EC18-C035-3A0951C06644}" dt="2025-09-07T20:32:54.204" v="440" actId="1076"/>
        <pc:sldMkLst>
          <pc:docMk/>
          <pc:sldMk cId="3693666810" sldId="312"/>
        </pc:sldMkLst>
        <pc:picChg chg="add mod">
          <ac:chgData name="L Petty (Llansannor CiW Primary School)" userId="S::pettyl6@hwbcymru.net::0f9aea78-84ea-447f-b782-4c4e1ee111ec" providerId="AD" clId="Web-{FAD83525-2BDA-EC18-C035-3A0951C06644}" dt="2025-09-07T20:32:54.204" v="440" actId="1076"/>
          <ac:picMkLst>
            <pc:docMk/>
            <pc:sldMk cId="3693666810" sldId="312"/>
            <ac:picMk id="2" creationId="{6E0AF2A8-CB73-A144-4368-8A32F35795F8}"/>
          </ac:picMkLst>
        </pc:picChg>
        <pc:picChg chg="add mod">
          <ac:chgData name="L Petty (Llansannor CiW Primary School)" userId="S::pettyl6@hwbcymru.net::0f9aea78-84ea-447f-b782-4c4e1ee111ec" providerId="AD" clId="Web-{FAD83525-2BDA-EC18-C035-3A0951C06644}" dt="2025-09-07T20:32:48.047" v="439" actId="1076"/>
          <ac:picMkLst>
            <pc:docMk/>
            <pc:sldMk cId="3693666810" sldId="312"/>
            <ac:picMk id="5" creationId="{639A742E-4BC4-281A-17CA-C6F5EEA4315E}"/>
          </ac:picMkLst>
        </pc:picChg>
      </pc:sldChg>
      <pc:sldChg chg="modSp">
        <pc:chgData name="L Petty (Llansannor CiW Primary School)" userId="S::pettyl6@hwbcymru.net::0f9aea78-84ea-447f-b782-4c4e1ee111ec" providerId="AD" clId="Web-{FAD83525-2BDA-EC18-C035-3A0951C06644}" dt="2025-09-07T20:00:45.025" v="409"/>
        <pc:sldMkLst>
          <pc:docMk/>
          <pc:sldMk cId="450714060" sldId="313"/>
        </pc:sldMkLst>
        <pc:graphicFrameChg chg="mod modGraphic">
          <ac:chgData name="L Petty (Llansannor CiW Primary School)" userId="S::pettyl6@hwbcymru.net::0f9aea78-84ea-447f-b782-4c4e1ee111ec" providerId="AD" clId="Web-{FAD83525-2BDA-EC18-C035-3A0951C06644}" dt="2025-09-07T20:00:45.025" v="409"/>
          <ac:graphicFrameMkLst>
            <pc:docMk/>
            <pc:sldMk cId="450714060" sldId="313"/>
            <ac:graphicFrameMk id="5" creationId="{C7D3F71C-8CAC-55FC-80C9-82279FEABF9D}"/>
          </ac:graphicFrameMkLst>
        </pc:graphicFrameChg>
      </pc:sldChg>
      <pc:sldChg chg="new del">
        <pc:chgData name="L Petty (Llansannor CiW Primary School)" userId="S::pettyl6@hwbcymru.net::0f9aea78-84ea-447f-b782-4c4e1ee111ec" providerId="AD" clId="Web-{FAD83525-2BDA-EC18-C035-3A0951C06644}" dt="2025-09-07T19:51:20.579" v="1"/>
        <pc:sldMkLst>
          <pc:docMk/>
          <pc:sldMk cId="434415634" sldId="317"/>
        </pc:sldMkLst>
      </pc:sldChg>
      <pc:sldChg chg="addSp delSp modSp new mod setBg">
        <pc:chgData name="L Petty (Llansannor CiW Primary School)" userId="S::pettyl6@hwbcymru.net::0f9aea78-84ea-447f-b782-4c4e1ee111ec" providerId="AD" clId="Web-{FAD83525-2BDA-EC18-C035-3A0951C06644}" dt="2025-09-07T19:52:56.409" v="68"/>
        <pc:sldMkLst>
          <pc:docMk/>
          <pc:sldMk cId="1796140661" sldId="317"/>
        </pc:sldMkLst>
        <pc:spChg chg="add">
          <ac:chgData name="L Petty (Llansannor CiW Primary School)" userId="S::pettyl6@hwbcymru.net::0f9aea78-84ea-447f-b782-4c4e1ee111ec" providerId="AD" clId="Web-{FAD83525-2BDA-EC18-C035-3A0951C06644}" dt="2025-09-07T19:52:56.409" v="68"/>
          <ac:spMkLst>
            <pc:docMk/>
            <pc:sldMk cId="1796140661" sldId="317"/>
            <ac:spMk id="8" creationId="{2D2B266D-3625-4584-A5C3-7D3F672CFF30}"/>
          </ac:spMkLst>
        </pc:spChg>
        <pc:spChg chg="add">
          <ac:chgData name="L Petty (Llansannor CiW Primary School)" userId="S::pettyl6@hwbcymru.net::0f9aea78-84ea-447f-b782-4c4e1ee111ec" providerId="AD" clId="Web-{FAD83525-2BDA-EC18-C035-3A0951C06644}" dt="2025-09-07T19:52:56.409" v="68"/>
          <ac:spMkLst>
            <pc:docMk/>
            <pc:sldMk cId="1796140661" sldId="317"/>
            <ac:spMk id="10" creationId="{C463B99A-73EE-4FBB-B7C4-F9F9BCC25C65}"/>
          </ac:spMkLst>
        </pc:spChg>
        <pc:spChg chg="add">
          <ac:chgData name="L Petty (Llansannor CiW Primary School)" userId="S::pettyl6@hwbcymru.net::0f9aea78-84ea-447f-b782-4c4e1ee111ec" providerId="AD" clId="Web-{FAD83525-2BDA-EC18-C035-3A0951C06644}" dt="2025-09-07T19:52:56.409" v="68"/>
          <ac:spMkLst>
            <pc:docMk/>
            <pc:sldMk cId="1796140661" sldId="317"/>
            <ac:spMk id="12" creationId="{A5D2A5D1-BA0D-47D3-B051-DA7743C46E28}"/>
          </ac:spMkLst>
        </pc:spChg>
        <pc:picChg chg="add mod">
          <ac:chgData name="L Petty (Llansannor CiW Primary School)" userId="S::pettyl6@hwbcymru.net::0f9aea78-84ea-447f-b782-4c4e1ee111ec" providerId="AD" clId="Web-{FAD83525-2BDA-EC18-C035-3A0951C06644}" dt="2025-09-07T19:52:56.409" v="68"/>
          <ac:picMkLst>
            <pc:docMk/>
            <pc:sldMk cId="1796140661" sldId="317"/>
            <ac:picMk id="3" creationId="{772F664C-B371-F571-AAB2-090D734991BA}"/>
          </ac:picMkLst>
        </pc:picChg>
      </pc:sldChg>
      <pc:sldChg chg="addSp modSp new mod setBg">
        <pc:chgData name="L Petty (Llansannor CiW Primary School)" userId="S::pettyl6@hwbcymru.net::0f9aea78-84ea-447f-b782-4c4e1ee111ec" providerId="AD" clId="Web-{FAD83525-2BDA-EC18-C035-3A0951C06644}" dt="2025-09-07T19:53:38.395" v="71"/>
        <pc:sldMkLst>
          <pc:docMk/>
          <pc:sldMk cId="1376743886" sldId="318"/>
        </pc:sldMkLst>
        <pc:spChg chg="add">
          <ac:chgData name="L Petty (Llansannor CiW Primary School)" userId="S::pettyl6@hwbcymru.net::0f9aea78-84ea-447f-b782-4c4e1ee111ec" providerId="AD" clId="Web-{FAD83525-2BDA-EC18-C035-3A0951C06644}" dt="2025-09-07T19:53:38.395" v="71"/>
          <ac:spMkLst>
            <pc:docMk/>
            <pc:sldMk cId="1376743886" sldId="318"/>
            <ac:spMk id="7" creationId="{2D2B266D-3625-4584-A5C3-7D3F672CFF30}"/>
          </ac:spMkLst>
        </pc:spChg>
        <pc:spChg chg="add">
          <ac:chgData name="L Petty (Llansannor CiW Primary School)" userId="S::pettyl6@hwbcymru.net::0f9aea78-84ea-447f-b782-4c4e1ee111ec" providerId="AD" clId="Web-{FAD83525-2BDA-EC18-C035-3A0951C06644}" dt="2025-09-07T19:53:38.395" v="71"/>
          <ac:spMkLst>
            <pc:docMk/>
            <pc:sldMk cId="1376743886" sldId="318"/>
            <ac:spMk id="9" creationId="{C463B99A-73EE-4FBB-B7C4-F9F9BCC25C65}"/>
          </ac:spMkLst>
        </pc:spChg>
        <pc:spChg chg="add">
          <ac:chgData name="L Petty (Llansannor CiW Primary School)" userId="S::pettyl6@hwbcymru.net::0f9aea78-84ea-447f-b782-4c4e1ee111ec" providerId="AD" clId="Web-{FAD83525-2BDA-EC18-C035-3A0951C06644}" dt="2025-09-07T19:53:38.395" v="71"/>
          <ac:spMkLst>
            <pc:docMk/>
            <pc:sldMk cId="1376743886" sldId="318"/>
            <ac:spMk id="11" creationId="{A5D2A5D1-BA0D-47D3-B051-DA7743C46E28}"/>
          </ac:spMkLst>
        </pc:spChg>
        <pc:picChg chg="add mod">
          <ac:chgData name="L Petty (Llansannor CiW Primary School)" userId="S::pettyl6@hwbcymru.net::0f9aea78-84ea-447f-b782-4c4e1ee111ec" providerId="AD" clId="Web-{FAD83525-2BDA-EC18-C035-3A0951C06644}" dt="2025-09-07T19:53:38.395" v="71"/>
          <ac:picMkLst>
            <pc:docMk/>
            <pc:sldMk cId="1376743886" sldId="318"/>
            <ac:picMk id="2" creationId="{BF6A6D58-24B2-556D-7230-F1EB5237D92E}"/>
          </ac:picMkLst>
        </pc:picChg>
      </pc:sldChg>
    </pc:docChg>
  </pc:docChgLst>
  <pc:docChgLst>
    <pc:chgData name="K Miller (Llansannor CiW Primary School)" userId="S::dicomidisk@hwbcymru.net::d05fc164-ffab-45b8-9a40-1d481345707c" providerId="AD" clId="Web-{E3842DD4-6B01-48CF-B56F-74988CF4C9D0}"/>
    <pc:docChg chg="modSld">
      <pc:chgData name="K Miller (Llansannor CiW Primary School)" userId="S::dicomidisk@hwbcymru.net::d05fc164-ffab-45b8-9a40-1d481345707c" providerId="AD" clId="Web-{E3842DD4-6B01-48CF-B56F-74988CF4C9D0}" dt="2023-09-12T19:27:02.157" v="7" actId="20577"/>
      <pc:docMkLst>
        <pc:docMk/>
      </pc:docMkLst>
      <pc:sldChg chg="modSp">
        <pc:chgData name="K Miller (Llansannor CiW Primary School)" userId="S::dicomidisk@hwbcymru.net::d05fc164-ffab-45b8-9a40-1d481345707c" providerId="AD" clId="Web-{E3842DD4-6B01-48CF-B56F-74988CF4C9D0}" dt="2023-09-12T19:27:02.157" v="7" actId="20577"/>
        <pc:sldMkLst>
          <pc:docMk/>
          <pc:sldMk cId="3856561224" sldId="300"/>
        </pc:sldMkLst>
      </pc:sldChg>
    </pc:docChg>
  </pc:docChgLst>
  <pc:docChgLst>
    <pc:chgData name="J Goldsworthy (Llansannor CiW Primary School)" userId="S::goldsworthyj13@hwbcymru.net::95a0825b-23e2-48ff-ac36-39f6abf0c593" providerId="AD" clId="Web-{8F5D5AD3-9569-B210-37E6-CACC8EE25C25}"/>
    <pc:docChg chg="modSld">
      <pc:chgData name="J Goldsworthy (Llansannor CiW Primary School)" userId="S::goldsworthyj13@hwbcymru.net::95a0825b-23e2-48ff-ac36-39f6abf0c593" providerId="AD" clId="Web-{8F5D5AD3-9569-B210-37E6-CACC8EE25C25}" dt="2024-09-09T11:47:44.041" v="651" actId="20577"/>
      <pc:docMkLst>
        <pc:docMk/>
      </pc:docMkLst>
      <pc:sldChg chg="modSp">
        <pc:chgData name="J Goldsworthy (Llansannor CiW Primary School)" userId="S::goldsworthyj13@hwbcymru.net::95a0825b-23e2-48ff-ac36-39f6abf0c593" providerId="AD" clId="Web-{8F5D5AD3-9569-B210-37E6-CACC8EE25C25}" dt="2024-09-09T11:47:44.041" v="651" actId="20577"/>
        <pc:sldMkLst>
          <pc:docMk/>
          <pc:sldMk cId="322697148" sldId="268"/>
        </pc:sldMkLst>
      </pc:sldChg>
      <pc:sldChg chg="modSp">
        <pc:chgData name="J Goldsworthy (Llansannor CiW Primary School)" userId="S::goldsworthyj13@hwbcymru.net::95a0825b-23e2-48ff-ac36-39f6abf0c593" providerId="AD" clId="Web-{8F5D5AD3-9569-B210-37E6-CACC8EE25C25}" dt="2024-09-09T11:11:42.679" v="169" actId="20577"/>
        <pc:sldMkLst>
          <pc:docMk/>
          <pc:sldMk cId="721710615" sldId="297"/>
        </pc:sldMkLst>
      </pc:sldChg>
      <pc:sldChg chg="modSp">
        <pc:chgData name="J Goldsworthy (Llansannor CiW Primary School)" userId="S::goldsworthyj13@hwbcymru.net::95a0825b-23e2-48ff-ac36-39f6abf0c593" providerId="AD" clId="Web-{8F5D5AD3-9569-B210-37E6-CACC8EE25C25}" dt="2024-09-09T11:39:16.897" v="238" actId="14100"/>
        <pc:sldMkLst>
          <pc:docMk/>
          <pc:sldMk cId="2733705513" sldId="305"/>
        </pc:sldMkLst>
      </pc:sldChg>
      <pc:sldChg chg="modSp">
        <pc:chgData name="J Goldsworthy (Llansannor CiW Primary School)" userId="S::goldsworthyj13@hwbcymru.net::95a0825b-23e2-48ff-ac36-39f6abf0c593" providerId="AD" clId="Web-{8F5D5AD3-9569-B210-37E6-CACC8EE25C25}" dt="2024-09-09T11:45:01.098" v="606" actId="20577"/>
        <pc:sldMkLst>
          <pc:docMk/>
          <pc:sldMk cId="857830329" sldId="311"/>
        </pc:sldMkLst>
      </pc:sldChg>
    </pc:docChg>
  </pc:docChgLst>
  <pc:docChgLst>
    <pc:chgData name="B Bevan (Llansannor CiW Primary School)" userId="S::bevanb3@hwbcymru.net::8563ab44-3948-4d3b-908a-1c48f8fcaef0" providerId="AD" clId="Web-{BA49841E-4FA6-336E-91ED-B9541CB89BA5}"/>
    <pc:docChg chg="modSld">
      <pc:chgData name="B Bevan (Llansannor CiW Primary School)" userId="S::bevanb3@hwbcymru.net::8563ab44-3948-4d3b-908a-1c48f8fcaef0" providerId="AD" clId="Web-{BA49841E-4FA6-336E-91ED-B9541CB89BA5}" dt="2025-09-04T20:03:36.146" v="0" actId="20577"/>
      <pc:docMkLst>
        <pc:docMk/>
      </pc:docMkLst>
      <pc:sldChg chg="modSp">
        <pc:chgData name="B Bevan (Llansannor CiW Primary School)" userId="S::bevanb3@hwbcymru.net::8563ab44-3948-4d3b-908a-1c48f8fcaef0" providerId="AD" clId="Web-{BA49841E-4FA6-336E-91ED-B9541CB89BA5}" dt="2025-09-04T20:03:36.146" v="0" actId="20577"/>
        <pc:sldMkLst>
          <pc:docMk/>
          <pc:sldMk cId="3693666810" sldId="312"/>
        </pc:sldMkLst>
        <pc:spChg chg="mod">
          <ac:chgData name="B Bevan (Llansannor CiW Primary School)" userId="S::bevanb3@hwbcymru.net::8563ab44-3948-4d3b-908a-1c48f8fcaef0" providerId="AD" clId="Web-{BA49841E-4FA6-336E-91ED-B9541CB89BA5}" dt="2025-09-04T20:03:36.146" v="0" actId="20577"/>
          <ac:spMkLst>
            <pc:docMk/>
            <pc:sldMk cId="3693666810" sldId="312"/>
            <ac:spMk id="47" creationId="{E611D0DF-20D9-9956-086E-E45C5BDE6DD8}"/>
          </ac:spMkLst>
        </pc:spChg>
      </pc:sldChg>
    </pc:docChg>
  </pc:docChgLst>
  <pc:docChgLst>
    <pc:chgData name="B Bevan (Llansannor CiW Primary School)" userId="S::bevanb3@hwbcymru.net::8563ab44-3948-4d3b-908a-1c48f8fcaef0" providerId="AD" clId="Web-{80ECDBAD-794E-4F68-AAA8-D2A4D91D7527}"/>
    <pc:docChg chg="modSld">
      <pc:chgData name="B Bevan (Llansannor CiW Primary School)" userId="S::bevanb3@hwbcymru.net::8563ab44-3948-4d3b-908a-1c48f8fcaef0" providerId="AD" clId="Web-{80ECDBAD-794E-4F68-AAA8-D2A4D91D7527}" dt="2023-09-06T14:21:04.533" v="1332" actId="20577"/>
      <pc:docMkLst>
        <pc:docMk/>
      </pc:docMkLst>
      <pc:sldChg chg="modSp">
        <pc:chgData name="B Bevan (Llansannor CiW Primary School)" userId="S::bevanb3@hwbcymru.net::8563ab44-3948-4d3b-908a-1c48f8fcaef0" providerId="AD" clId="Web-{80ECDBAD-794E-4F68-AAA8-D2A4D91D7527}" dt="2023-09-06T13:22:55.757" v="6" actId="20577"/>
        <pc:sldMkLst>
          <pc:docMk/>
          <pc:sldMk cId="3913032476" sldId="258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4:10:59.143" v="1291" actId="14100"/>
        <pc:sldMkLst>
          <pc:docMk/>
          <pc:sldMk cId="2171503025" sldId="262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3:33:09.538" v="282" actId="20577"/>
        <pc:sldMkLst>
          <pc:docMk/>
          <pc:sldMk cId="354357638" sldId="267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4:13:32.490" v="1312" actId="20577"/>
        <pc:sldMkLst>
          <pc:docMk/>
          <pc:sldMk cId="322697148" sldId="268"/>
        </pc:sldMkLst>
      </pc:sldChg>
      <pc:sldChg chg="addSp modSp mod setBg">
        <pc:chgData name="B Bevan (Llansannor CiW Primary School)" userId="S::bevanb3@hwbcymru.net::8563ab44-3948-4d3b-908a-1c48f8fcaef0" providerId="AD" clId="Web-{80ECDBAD-794E-4F68-AAA8-D2A4D91D7527}" dt="2023-09-06T13:46:14.839" v="619" actId="20577"/>
        <pc:sldMkLst>
          <pc:docMk/>
          <pc:sldMk cId="2503717362" sldId="269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3:33:39.164" v="289" actId="20577"/>
        <pc:sldMkLst>
          <pc:docMk/>
          <pc:sldMk cId="1793277612" sldId="271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4:12:59.302" v="1295" actId="20577"/>
        <pc:sldMkLst>
          <pc:docMk/>
          <pc:sldMk cId="701274124" sldId="273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3:33:16.867" v="284" actId="20577"/>
        <pc:sldMkLst>
          <pc:docMk/>
          <pc:sldMk cId="1259254235" sldId="274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4:21:04.533" v="1332" actId="20577"/>
        <pc:sldMkLst>
          <pc:docMk/>
          <pc:sldMk cId="1413541855" sldId="275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3:45:04.291" v="576" actId="20577"/>
        <pc:sldMkLst>
          <pc:docMk/>
          <pc:sldMk cId="3083675268" sldId="278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3:24:59.276" v="43" actId="20577"/>
        <pc:sldMkLst>
          <pc:docMk/>
          <pc:sldMk cId="1784325484" sldId="279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4:13:08.052" v="1298" actId="14100"/>
        <pc:sldMkLst>
          <pc:docMk/>
          <pc:sldMk cId="264772242" sldId="281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3:43:04.491" v="530" actId="20577"/>
        <pc:sldMkLst>
          <pc:docMk/>
          <pc:sldMk cId="725864119" sldId="282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3:47:18.638" v="642" actId="20577"/>
        <pc:sldMkLst>
          <pc:docMk/>
          <pc:sldMk cId="786105873" sldId="283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3:33:29.086" v="287" actId="14100"/>
        <pc:sldMkLst>
          <pc:docMk/>
          <pc:sldMk cId="3805582020" sldId="284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3:43:10.757" v="535" actId="20577"/>
        <pc:sldMkLst>
          <pc:docMk/>
          <pc:sldMk cId="3901686027" sldId="285"/>
        </pc:sldMkLst>
      </pc:sldChg>
      <pc:sldChg chg="addSp modSp mod setBg">
        <pc:chgData name="B Bevan (Llansannor CiW Primary School)" userId="S::bevanb3@hwbcymru.net::8563ab44-3948-4d3b-908a-1c48f8fcaef0" providerId="AD" clId="Web-{80ECDBAD-794E-4F68-AAA8-D2A4D91D7527}" dt="2023-09-06T13:43:53.664" v="558" actId="20577"/>
        <pc:sldMkLst>
          <pc:docMk/>
          <pc:sldMk cId="2749850141" sldId="287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3:35:03.791" v="356" actId="20577"/>
        <pc:sldMkLst>
          <pc:docMk/>
          <pc:sldMk cId="2018944104" sldId="288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3:35:17.760" v="361" actId="20577"/>
        <pc:sldMkLst>
          <pc:docMk/>
          <pc:sldMk cId="1762171141" sldId="289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3:41:15.957" v="467" actId="20577"/>
        <pc:sldMkLst>
          <pc:docMk/>
          <pc:sldMk cId="786838771" sldId="290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3:41:36.270" v="471" actId="20577"/>
        <pc:sldMkLst>
          <pc:docMk/>
          <pc:sldMk cId="4055948605" sldId="291"/>
        </pc:sldMkLst>
      </pc:sldChg>
      <pc:sldChg chg="addSp delSp modSp">
        <pc:chgData name="B Bevan (Llansannor CiW Primary School)" userId="S::bevanb3@hwbcymru.net::8563ab44-3948-4d3b-908a-1c48f8fcaef0" providerId="AD" clId="Web-{80ECDBAD-794E-4F68-AAA8-D2A4D91D7527}" dt="2023-09-06T14:00:10.533" v="875" actId="20577"/>
        <pc:sldMkLst>
          <pc:docMk/>
          <pc:sldMk cId="1104822977" sldId="292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3:27:44.578" v="50" actId="20577"/>
        <pc:sldMkLst>
          <pc:docMk/>
          <pc:sldMk cId="2144011813" sldId="293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4:00:33.643" v="880" actId="20577"/>
        <pc:sldMkLst>
          <pc:docMk/>
          <pc:sldMk cId="1715937054" sldId="294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3:31:41.161" v="178" actId="1076"/>
        <pc:sldMkLst>
          <pc:docMk/>
          <pc:sldMk cId="579205952" sldId="295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4:19:53.406" v="1326" actId="20577"/>
        <pc:sldMkLst>
          <pc:docMk/>
          <pc:sldMk cId="566617893" sldId="296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4:20:01.610" v="1329" actId="14100"/>
        <pc:sldMkLst>
          <pc:docMk/>
          <pc:sldMk cId="721710615" sldId="297"/>
        </pc:sldMkLst>
      </pc:sldChg>
    </pc:docChg>
  </pc:docChgLst>
  <pc:docChgLst>
    <pc:chgData name="S Davies (Llansannor CiW Primary School)" userId="S::daviess1744@hwbcymru.net::80d4d59b-0812-48ef-9fe5-0684c8a6bf7e" providerId="AD" clId="Web-{9AF87D80-D2E6-899A-ADCA-1E2271043655}"/>
    <pc:docChg chg="modSld">
      <pc:chgData name="S Davies (Llansannor CiW Primary School)" userId="S::daviess1744@hwbcymru.net::80d4d59b-0812-48ef-9fe5-0684c8a6bf7e" providerId="AD" clId="Web-{9AF87D80-D2E6-899A-ADCA-1E2271043655}" dt="2024-09-05T09:13:27.528" v="77" actId="20577"/>
      <pc:docMkLst>
        <pc:docMk/>
      </pc:docMkLst>
      <pc:sldChg chg="modSp">
        <pc:chgData name="S Davies (Llansannor CiW Primary School)" userId="S::daviess1744@hwbcymru.net::80d4d59b-0812-48ef-9fe5-0684c8a6bf7e" providerId="AD" clId="Web-{9AF87D80-D2E6-899A-ADCA-1E2271043655}" dt="2024-09-05T09:13:27.528" v="77" actId="20577"/>
        <pc:sldMkLst>
          <pc:docMk/>
          <pc:sldMk cId="2171503025" sldId="262"/>
        </pc:sldMkLst>
      </pc:sldChg>
      <pc:sldChg chg="modSp">
        <pc:chgData name="S Davies (Llansannor CiW Primary School)" userId="S::daviess1744@hwbcymru.net::80d4d59b-0812-48ef-9fe5-0684c8a6bf7e" providerId="AD" clId="Web-{9AF87D80-D2E6-899A-ADCA-1E2271043655}" dt="2024-09-05T09:10:15.834" v="43" actId="20577"/>
        <pc:sldMkLst>
          <pc:docMk/>
          <pc:sldMk cId="3805582020" sldId="284"/>
        </pc:sldMkLst>
      </pc:sldChg>
      <pc:sldChg chg="modSp">
        <pc:chgData name="S Davies (Llansannor CiW Primary School)" userId="S::daviess1744@hwbcymru.net::80d4d59b-0812-48ef-9fe5-0684c8a6bf7e" providerId="AD" clId="Web-{9AF87D80-D2E6-899A-ADCA-1E2271043655}" dt="2024-09-05T09:12:55.277" v="75" actId="20577"/>
        <pc:sldMkLst>
          <pc:docMk/>
          <pc:sldMk cId="721710615" sldId="297"/>
        </pc:sldMkLst>
      </pc:sldChg>
      <pc:sldChg chg="modSp">
        <pc:chgData name="S Davies (Llansannor CiW Primary School)" userId="S::daviess1744@hwbcymru.net::80d4d59b-0812-48ef-9fe5-0684c8a6bf7e" providerId="AD" clId="Web-{9AF87D80-D2E6-899A-ADCA-1E2271043655}" dt="2024-09-05T09:09:48.740" v="27" actId="20577"/>
        <pc:sldMkLst>
          <pc:docMk/>
          <pc:sldMk cId="3856561224" sldId="300"/>
        </pc:sldMkLst>
      </pc:sldChg>
    </pc:docChg>
  </pc:docChgLst>
  <pc:docChgLst>
    <pc:chgData name="S Davies (Llansannor CiW Primary School)" userId="S::daviess1744@hwbcymru.net::80d4d59b-0812-48ef-9fe5-0684c8a6bf7e" providerId="AD" clId="Web-{981D4BF0-B8CC-E2D2-6C52-1A13934F0384}"/>
    <pc:docChg chg="delSld modSld">
      <pc:chgData name="S Davies (Llansannor CiW Primary School)" userId="S::daviess1744@hwbcymru.net::80d4d59b-0812-48ef-9fe5-0684c8a6bf7e" providerId="AD" clId="Web-{981D4BF0-B8CC-E2D2-6C52-1A13934F0384}" dt="2023-09-06T14:14:00.613" v="4" actId="20577"/>
      <pc:docMkLst>
        <pc:docMk/>
      </pc:docMkLst>
      <pc:sldChg chg="addSp modSp mod setBg">
        <pc:chgData name="S Davies (Llansannor CiW Primary School)" userId="S::daviess1744@hwbcymru.net::80d4d59b-0812-48ef-9fe5-0684c8a6bf7e" providerId="AD" clId="Web-{981D4BF0-B8CC-E2D2-6C52-1A13934F0384}" dt="2023-09-06T14:10:11.417" v="1"/>
        <pc:sldMkLst>
          <pc:docMk/>
          <pc:sldMk cId="2171503025" sldId="262"/>
        </pc:sldMkLst>
      </pc:sldChg>
      <pc:sldChg chg="del">
        <pc:chgData name="S Davies (Llansannor CiW Primary School)" userId="S::daviess1744@hwbcymru.net::80d4d59b-0812-48ef-9fe5-0684c8a6bf7e" providerId="AD" clId="Web-{981D4BF0-B8CC-E2D2-6C52-1A13934F0384}" dt="2023-09-06T14:13:20.549" v="2"/>
        <pc:sldMkLst>
          <pc:docMk/>
          <pc:sldMk cId="264772242" sldId="281"/>
        </pc:sldMkLst>
      </pc:sldChg>
      <pc:sldChg chg="modSp">
        <pc:chgData name="S Davies (Llansannor CiW Primary School)" userId="S::daviess1744@hwbcymru.net::80d4d59b-0812-48ef-9fe5-0684c8a6bf7e" providerId="AD" clId="Web-{981D4BF0-B8CC-E2D2-6C52-1A13934F0384}" dt="2023-09-06T14:14:00.613" v="4" actId="20577"/>
        <pc:sldMkLst>
          <pc:docMk/>
          <pc:sldMk cId="566617893" sldId="296"/>
        </pc:sldMkLst>
      </pc:sldChg>
    </pc:docChg>
  </pc:docChgLst>
  <pc:docChgLst>
    <pc:chgData name="S Davies (Llansannor CiW Primary School)" userId="S::daviess1744@hwbcymru.net::80d4d59b-0812-48ef-9fe5-0684c8a6bf7e" providerId="AD" clId="Web-{39CA4868-3C56-83E0-65B1-9248BD7862AF}"/>
    <pc:docChg chg="modSld sldOrd">
      <pc:chgData name="S Davies (Llansannor CiW Primary School)" userId="S::daviess1744@hwbcymru.net::80d4d59b-0812-48ef-9fe5-0684c8a6bf7e" providerId="AD" clId="Web-{39CA4868-3C56-83E0-65B1-9248BD7862AF}" dt="2023-09-20T09:05:01.423" v="13"/>
      <pc:docMkLst>
        <pc:docMk/>
      </pc:docMkLst>
      <pc:sldChg chg="addSp delSp modSp modMedia addAnim delAnim">
        <pc:chgData name="S Davies (Llansannor CiW Primary School)" userId="S::daviess1744@hwbcymru.net::80d4d59b-0812-48ef-9fe5-0684c8a6bf7e" providerId="AD" clId="Web-{39CA4868-3C56-83E0-65B1-9248BD7862AF}" dt="2023-09-20T09:04:20.935" v="12" actId="1076"/>
        <pc:sldMkLst>
          <pc:docMk/>
          <pc:sldMk cId="4097101563" sldId="256"/>
        </pc:sldMkLst>
      </pc:sldChg>
      <pc:sldChg chg="ord">
        <pc:chgData name="S Davies (Llansannor CiW Primary School)" userId="S::daviess1744@hwbcymru.net::80d4d59b-0812-48ef-9fe5-0684c8a6bf7e" providerId="AD" clId="Web-{39CA4868-3C56-83E0-65B1-9248BD7862AF}" dt="2023-09-20T09:05:01.423" v="13"/>
        <pc:sldMkLst>
          <pc:docMk/>
          <pc:sldMk cId="3856561224" sldId="300"/>
        </pc:sldMkLst>
      </pc:sldChg>
      <pc:sldChg chg="addSp delSp modSp">
        <pc:chgData name="S Davies (Llansannor CiW Primary School)" userId="S::daviess1744@hwbcymru.net::80d4d59b-0812-48ef-9fe5-0684c8a6bf7e" providerId="AD" clId="Web-{39CA4868-3C56-83E0-65B1-9248BD7862AF}" dt="2023-09-20T08:38:49.903" v="7"/>
        <pc:sldMkLst>
          <pc:docMk/>
          <pc:sldMk cId="3514088192" sldId="304"/>
        </pc:sldMkLst>
      </pc:sldChg>
    </pc:docChg>
  </pc:docChgLst>
  <pc:docChgLst>
    <pc:chgData name="B Bevan (Llansannor CiW Primary School)" userId="S::bevanb3@hwbcymru.net::8563ab44-3948-4d3b-908a-1c48f8fcaef0" providerId="AD" clId="Web-{6914B3AA-B58D-42E2-9E63-1B3D1C18070D}"/>
    <pc:docChg chg="delSld modSld">
      <pc:chgData name="B Bevan (Llansannor CiW Primary School)" userId="S::bevanb3@hwbcymru.net::8563ab44-3948-4d3b-908a-1c48f8fcaef0" providerId="AD" clId="Web-{6914B3AA-B58D-42E2-9E63-1B3D1C18070D}" dt="2023-09-12T19:07:43.277" v="210" actId="20577"/>
      <pc:docMkLst>
        <pc:docMk/>
      </pc:docMkLst>
      <pc:sldChg chg="delSp modSp">
        <pc:chgData name="B Bevan (Llansannor CiW Primary School)" userId="S::bevanb3@hwbcymru.net::8563ab44-3948-4d3b-908a-1c48f8fcaef0" providerId="AD" clId="Web-{6914B3AA-B58D-42E2-9E63-1B3D1C18070D}" dt="2023-09-12T19:02:07.187" v="130" actId="20577"/>
        <pc:sldMkLst>
          <pc:docMk/>
          <pc:sldMk cId="354357638" sldId="267"/>
        </pc:sldMkLst>
      </pc:sldChg>
      <pc:sldChg chg="modSp">
        <pc:chgData name="B Bevan (Llansannor CiW Primary School)" userId="S::bevanb3@hwbcymru.net::8563ab44-3948-4d3b-908a-1c48f8fcaef0" providerId="AD" clId="Web-{6914B3AA-B58D-42E2-9E63-1B3D1C18070D}" dt="2023-09-12T19:06:55.745" v="202" actId="14100"/>
        <pc:sldMkLst>
          <pc:docMk/>
          <pc:sldMk cId="2503717362" sldId="269"/>
        </pc:sldMkLst>
      </pc:sldChg>
      <pc:sldChg chg="modSp">
        <pc:chgData name="B Bevan (Llansannor CiW Primary School)" userId="S::bevanb3@hwbcymru.net::8563ab44-3948-4d3b-908a-1c48f8fcaef0" providerId="AD" clId="Web-{6914B3AA-B58D-42E2-9E63-1B3D1C18070D}" dt="2023-09-12T19:02:44.625" v="136" actId="1076"/>
        <pc:sldMkLst>
          <pc:docMk/>
          <pc:sldMk cId="3410762535" sldId="286"/>
        </pc:sldMkLst>
      </pc:sldChg>
      <pc:sldChg chg="modSp">
        <pc:chgData name="B Bevan (Llansannor CiW Primary School)" userId="S::bevanb3@hwbcymru.net::8563ab44-3948-4d3b-908a-1c48f8fcaef0" providerId="AD" clId="Web-{6914B3AA-B58D-42E2-9E63-1B3D1C18070D}" dt="2023-09-12T19:05:23.395" v="181" actId="1076"/>
        <pc:sldMkLst>
          <pc:docMk/>
          <pc:sldMk cId="786838771" sldId="290"/>
        </pc:sldMkLst>
      </pc:sldChg>
      <pc:sldChg chg="modSp">
        <pc:chgData name="B Bevan (Llansannor CiW Primary School)" userId="S::bevanb3@hwbcymru.net::8563ab44-3948-4d3b-908a-1c48f8fcaef0" providerId="AD" clId="Web-{6914B3AA-B58D-42E2-9E63-1B3D1C18070D}" dt="2023-09-12T19:05:45.353" v="188" actId="20577"/>
        <pc:sldMkLst>
          <pc:docMk/>
          <pc:sldMk cId="4055948605" sldId="291"/>
        </pc:sldMkLst>
      </pc:sldChg>
      <pc:sldChg chg="modSp">
        <pc:chgData name="B Bevan (Llansannor CiW Primary School)" userId="S::bevanb3@hwbcymru.net::8563ab44-3948-4d3b-908a-1c48f8fcaef0" providerId="AD" clId="Web-{6914B3AA-B58D-42E2-9E63-1B3D1C18070D}" dt="2023-09-12T19:07:29.808" v="207" actId="20577"/>
        <pc:sldMkLst>
          <pc:docMk/>
          <pc:sldMk cId="2144011813" sldId="293"/>
        </pc:sldMkLst>
      </pc:sldChg>
      <pc:sldChg chg="modSp del">
        <pc:chgData name="B Bevan (Llansannor CiW Primary School)" userId="S::bevanb3@hwbcymru.net::8563ab44-3948-4d3b-908a-1c48f8fcaef0" providerId="AD" clId="Web-{6914B3AA-B58D-42E2-9E63-1B3D1C18070D}" dt="2023-09-12T19:03:18.376" v="139"/>
        <pc:sldMkLst>
          <pc:docMk/>
          <pc:sldMk cId="3767287675" sldId="299"/>
        </pc:sldMkLst>
      </pc:sldChg>
      <pc:sldChg chg="delSp modSp">
        <pc:chgData name="B Bevan (Llansannor CiW Primary School)" userId="S::bevanb3@hwbcymru.net::8563ab44-3948-4d3b-908a-1c48f8fcaef0" providerId="AD" clId="Web-{6914B3AA-B58D-42E2-9E63-1B3D1C18070D}" dt="2023-09-12T19:01:34.155" v="115" actId="20577"/>
        <pc:sldMkLst>
          <pc:docMk/>
          <pc:sldMk cId="3856561224" sldId="300"/>
        </pc:sldMkLst>
      </pc:sldChg>
      <pc:sldChg chg="modSp">
        <pc:chgData name="B Bevan (Llansannor CiW Primary School)" userId="S::bevanb3@hwbcymru.net::8563ab44-3948-4d3b-908a-1c48f8fcaef0" providerId="AD" clId="Web-{6914B3AA-B58D-42E2-9E63-1B3D1C18070D}" dt="2023-09-12T19:07:43.277" v="210" actId="20577"/>
        <pc:sldMkLst>
          <pc:docMk/>
          <pc:sldMk cId="1951545894" sldId="301"/>
        </pc:sldMkLst>
      </pc:sldChg>
    </pc:docChg>
  </pc:docChgLst>
  <pc:docChgLst>
    <pc:chgData name="B Bevan (Llansannor CiW Primary School)" userId="S::bevanb3@hwbcymru.net::8563ab44-3948-4d3b-908a-1c48f8fcaef0" providerId="AD" clId="Web-{C471719C-A56F-88AE-7EC6-E526C8EE9A55}"/>
    <pc:docChg chg="addSld">
      <pc:chgData name="B Bevan (Llansannor CiW Primary School)" userId="S::bevanb3@hwbcymru.net::8563ab44-3948-4d3b-908a-1c48f8fcaef0" providerId="AD" clId="Web-{C471719C-A56F-88AE-7EC6-E526C8EE9A55}" dt="2025-09-08T20:16:18.350" v="0"/>
      <pc:docMkLst>
        <pc:docMk/>
      </pc:docMkLst>
      <pc:sldChg chg="add">
        <pc:chgData name="B Bevan (Llansannor CiW Primary School)" userId="S::bevanb3@hwbcymru.net::8563ab44-3948-4d3b-908a-1c48f8fcaef0" providerId="AD" clId="Web-{C471719C-A56F-88AE-7EC6-E526C8EE9A55}" dt="2025-09-08T20:16:18.350" v="0"/>
        <pc:sldMkLst>
          <pc:docMk/>
          <pc:sldMk cId="2661202115" sldId="319"/>
        </pc:sldMkLst>
      </pc:sldChg>
    </pc:docChg>
  </pc:docChgLst>
  <pc:docChgLst>
    <pc:chgData name="C Fisher (Llansannor CiW Primary School)" userId="eadf4afb-81c2-4d00-81f1-934baea1d1be" providerId="ADAL" clId="{AC134A7A-E9D7-0943-93BA-3C18534DA3A3}"/>
    <pc:docChg chg="custSel addSld delSld modSld sldOrd">
      <pc:chgData name="C Fisher (Llansannor CiW Primary School)" userId="eadf4afb-81c2-4d00-81f1-934baea1d1be" providerId="ADAL" clId="{AC134A7A-E9D7-0943-93BA-3C18534DA3A3}" dt="2023-09-13T09:24:20.597" v="1193" actId="404"/>
      <pc:docMkLst>
        <pc:docMk/>
      </pc:docMkLst>
      <pc:sldChg chg="modSp mod">
        <pc:chgData name="C Fisher (Llansannor CiW Primary School)" userId="eadf4afb-81c2-4d00-81f1-934baea1d1be" providerId="ADAL" clId="{AC134A7A-E9D7-0943-93BA-3C18534DA3A3}" dt="2023-09-13T09:17:03.464" v="1191" actId="13926"/>
        <pc:sldMkLst>
          <pc:docMk/>
          <pc:sldMk cId="2171503025" sldId="262"/>
        </pc:sldMkLst>
      </pc:sldChg>
      <pc:sldChg chg="modSp mod">
        <pc:chgData name="C Fisher (Llansannor CiW Primary School)" userId="eadf4afb-81c2-4d00-81f1-934baea1d1be" providerId="ADAL" clId="{AC134A7A-E9D7-0943-93BA-3C18534DA3A3}" dt="2023-09-10T19:41:15.514" v="158" actId="20577"/>
        <pc:sldMkLst>
          <pc:docMk/>
          <pc:sldMk cId="354357638" sldId="267"/>
        </pc:sldMkLst>
      </pc:sldChg>
      <pc:sldChg chg="modSp mod">
        <pc:chgData name="C Fisher (Llansannor CiW Primary School)" userId="eadf4afb-81c2-4d00-81f1-934baea1d1be" providerId="ADAL" clId="{AC134A7A-E9D7-0943-93BA-3C18534DA3A3}" dt="2023-09-10T19:58:01.816" v="896" actId="20577"/>
        <pc:sldMkLst>
          <pc:docMk/>
          <pc:sldMk cId="786105873" sldId="283"/>
        </pc:sldMkLst>
      </pc:sldChg>
      <pc:sldChg chg="modSp mod">
        <pc:chgData name="C Fisher (Llansannor CiW Primary School)" userId="eadf4afb-81c2-4d00-81f1-934baea1d1be" providerId="ADAL" clId="{AC134A7A-E9D7-0943-93BA-3C18534DA3A3}" dt="2023-09-10T19:42:26.106" v="161" actId="27636"/>
        <pc:sldMkLst>
          <pc:docMk/>
          <pc:sldMk cId="3805582020" sldId="284"/>
        </pc:sldMkLst>
      </pc:sldChg>
      <pc:sldChg chg="modSp mod">
        <pc:chgData name="C Fisher (Llansannor CiW Primary School)" userId="eadf4afb-81c2-4d00-81f1-934baea1d1be" providerId="ADAL" clId="{AC134A7A-E9D7-0943-93BA-3C18534DA3A3}" dt="2023-09-13T09:08:40.703" v="919" actId="1038"/>
        <pc:sldMkLst>
          <pc:docMk/>
          <pc:sldMk cId="3410762535" sldId="286"/>
        </pc:sldMkLst>
      </pc:sldChg>
      <pc:sldChg chg="modSp mod">
        <pc:chgData name="C Fisher (Llansannor CiW Primary School)" userId="eadf4afb-81c2-4d00-81f1-934baea1d1be" providerId="ADAL" clId="{AC134A7A-E9D7-0943-93BA-3C18534DA3A3}" dt="2023-09-13T09:11:28.579" v="969" actId="5793"/>
        <pc:sldMkLst>
          <pc:docMk/>
          <pc:sldMk cId="1104822977" sldId="292"/>
        </pc:sldMkLst>
      </pc:sldChg>
      <pc:sldChg chg="modSp mod ord">
        <pc:chgData name="C Fisher (Llansannor CiW Primary School)" userId="eadf4afb-81c2-4d00-81f1-934baea1d1be" providerId="ADAL" clId="{AC134A7A-E9D7-0943-93BA-3C18534DA3A3}" dt="2023-09-13T09:16:43.299" v="1190" actId="1076"/>
        <pc:sldMkLst>
          <pc:docMk/>
          <pc:sldMk cId="2144011813" sldId="293"/>
        </pc:sldMkLst>
      </pc:sldChg>
      <pc:sldChg chg="modSp mod">
        <pc:chgData name="C Fisher (Llansannor CiW Primary School)" userId="eadf4afb-81c2-4d00-81f1-934baea1d1be" providerId="ADAL" clId="{AC134A7A-E9D7-0943-93BA-3C18534DA3A3}" dt="2023-09-13T09:13:52.393" v="1176" actId="20577"/>
        <pc:sldMkLst>
          <pc:docMk/>
          <pc:sldMk cId="1715937054" sldId="294"/>
        </pc:sldMkLst>
      </pc:sldChg>
      <pc:sldChg chg="modSp mod">
        <pc:chgData name="C Fisher (Llansannor CiW Primary School)" userId="eadf4afb-81c2-4d00-81f1-934baea1d1be" providerId="ADAL" clId="{AC134A7A-E9D7-0943-93BA-3C18534DA3A3}" dt="2023-09-10T19:54:29.474" v="623" actId="20577"/>
        <pc:sldMkLst>
          <pc:docMk/>
          <pc:sldMk cId="579205952" sldId="295"/>
        </pc:sldMkLst>
      </pc:sldChg>
      <pc:sldChg chg="delSp modSp add mod setBg delDesignElem">
        <pc:chgData name="C Fisher (Llansannor CiW Primary School)" userId="eadf4afb-81c2-4d00-81f1-934baea1d1be" providerId="ADAL" clId="{AC134A7A-E9D7-0943-93BA-3C18534DA3A3}" dt="2023-09-10T19:42:38.259" v="172" actId="13926"/>
        <pc:sldMkLst>
          <pc:docMk/>
          <pc:sldMk cId="3856561224" sldId="300"/>
        </pc:sldMkLst>
      </pc:sldChg>
      <pc:sldChg chg="addSp delSp add del setBg delDesignElem">
        <pc:chgData name="C Fisher (Llansannor CiW Primary School)" userId="eadf4afb-81c2-4d00-81f1-934baea1d1be" providerId="ADAL" clId="{AC134A7A-E9D7-0943-93BA-3C18534DA3A3}" dt="2023-09-10T19:44:47.952" v="361"/>
        <pc:sldMkLst>
          <pc:docMk/>
          <pc:sldMk cId="141696088" sldId="301"/>
        </pc:sldMkLst>
      </pc:sldChg>
      <pc:sldChg chg="modSp add mod ord">
        <pc:chgData name="C Fisher (Llansannor CiW Primary School)" userId="eadf4afb-81c2-4d00-81f1-934baea1d1be" providerId="ADAL" clId="{AC134A7A-E9D7-0943-93BA-3C18534DA3A3}" dt="2023-09-13T09:15:16.841" v="1179" actId="20578"/>
        <pc:sldMkLst>
          <pc:docMk/>
          <pc:sldMk cId="1951545894" sldId="301"/>
        </pc:sldMkLst>
      </pc:sldChg>
      <pc:sldChg chg="modSp mod ord">
        <pc:chgData name="C Fisher (Llansannor CiW Primary School)" userId="eadf4afb-81c2-4d00-81f1-934baea1d1be" providerId="ADAL" clId="{AC134A7A-E9D7-0943-93BA-3C18534DA3A3}" dt="2023-09-13T09:24:20.597" v="1193" actId="404"/>
        <pc:sldMkLst>
          <pc:docMk/>
          <pc:sldMk cId="1801960076" sldId="303"/>
        </pc:sldMkLst>
      </pc:sldChg>
      <pc:sldChg chg="delSp add del setBg delDesignElem">
        <pc:chgData name="C Fisher (Llansannor CiW Primary School)" userId="eadf4afb-81c2-4d00-81f1-934baea1d1be" providerId="ADAL" clId="{AC134A7A-E9D7-0943-93BA-3C18534DA3A3}" dt="2023-09-13T09:15:42.593" v="1183" actId="2696"/>
        <pc:sldMkLst>
          <pc:docMk/>
          <pc:sldMk cId="930843508" sldId="304"/>
        </pc:sldMkLst>
      </pc:sldChg>
      <pc:sldChg chg="addSp delSp add del setBg delDesignElem">
        <pc:chgData name="C Fisher (Llansannor CiW Primary School)" userId="eadf4afb-81c2-4d00-81f1-934baea1d1be" providerId="ADAL" clId="{AC134A7A-E9D7-0943-93BA-3C18534DA3A3}" dt="2023-09-13T09:15:50.847" v="1186"/>
        <pc:sldMkLst>
          <pc:docMk/>
          <pc:sldMk cId="1611339922" sldId="304"/>
        </pc:sldMkLst>
      </pc:sldChg>
    </pc:docChg>
  </pc:docChgLst>
  <pc:docChgLst>
    <pc:chgData name="K Miller (Llansannor CiW Primary School)" userId="S::dicomidisk@hwbcymru.net::d05fc164-ffab-45b8-9a40-1d481345707c" providerId="AD" clId="Web-{4F05734F-1AA6-4677-8A2D-F728124EEC45}"/>
    <pc:docChg chg="addSld modSld">
      <pc:chgData name="K Miller (Llansannor CiW Primary School)" userId="S::dicomidisk@hwbcymru.net::d05fc164-ffab-45b8-9a40-1d481345707c" providerId="AD" clId="Web-{4F05734F-1AA6-4677-8A2D-F728124EEC45}" dt="2023-09-12T14:35:45.756" v="187"/>
      <pc:docMkLst>
        <pc:docMk/>
      </pc:docMkLst>
      <pc:sldChg chg="modSp">
        <pc:chgData name="K Miller (Llansannor CiW Primary School)" userId="S::dicomidisk@hwbcymru.net::d05fc164-ffab-45b8-9a40-1d481345707c" providerId="AD" clId="Web-{4F05734F-1AA6-4677-8A2D-F728124EEC45}" dt="2023-09-12T14:30:13" v="64" actId="20577"/>
        <pc:sldMkLst>
          <pc:docMk/>
          <pc:sldMk cId="3856561224" sldId="300"/>
        </pc:sldMkLst>
      </pc:sldChg>
      <pc:sldChg chg="modSp">
        <pc:chgData name="K Miller (Llansannor CiW Primary School)" userId="S::dicomidisk@hwbcymru.net::d05fc164-ffab-45b8-9a40-1d481345707c" providerId="AD" clId="Web-{4F05734F-1AA6-4677-8A2D-F728124EEC45}" dt="2023-09-12T14:35:02.567" v="178" actId="20577"/>
        <pc:sldMkLst>
          <pc:docMk/>
          <pc:sldMk cId="1951545894" sldId="301"/>
        </pc:sldMkLst>
      </pc:sldChg>
      <pc:sldChg chg="delSp modSp add replId">
        <pc:chgData name="K Miller (Llansannor CiW Primary School)" userId="S::dicomidisk@hwbcymru.net::d05fc164-ffab-45b8-9a40-1d481345707c" providerId="AD" clId="Web-{4F05734F-1AA6-4677-8A2D-F728124EEC45}" dt="2023-09-12T14:35:45.756" v="187"/>
        <pc:sldMkLst>
          <pc:docMk/>
          <pc:sldMk cId="4209415920" sldId="302"/>
        </pc:sldMkLst>
      </pc:sldChg>
    </pc:docChg>
  </pc:docChgLst>
  <pc:docChgLst>
    <pc:chgData name="B Bevan (Llansannor CiW Primary School)" userId="S::bevanb3@hwbcymru.net::8563ab44-3948-4d3b-908a-1c48f8fcaef0" providerId="AD" clId="Web-{3EC804AD-A5D8-8C8B-EA8B-15D4D07589B6}"/>
    <pc:docChg chg="addSld delSld modSld">
      <pc:chgData name="B Bevan (Llansannor CiW Primary School)" userId="S::bevanb3@hwbcymru.net::8563ab44-3948-4d3b-908a-1c48f8fcaef0" providerId="AD" clId="Web-{3EC804AD-A5D8-8C8B-EA8B-15D4D07589B6}" dt="2025-09-03T20:11:58.229" v="646" actId="1076"/>
      <pc:docMkLst>
        <pc:docMk/>
      </pc:docMkLst>
      <pc:sldChg chg="addSp delSp modSp del">
        <pc:chgData name="B Bevan (Llansannor CiW Primary School)" userId="S::bevanb3@hwbcymru.net::8563ab44-3948-4d3b-908a-1c48f8fcaef0" providerId="AD" clId="Web-{3EC804AD-A5D8-8C8B-EA8B-15D4D07589B6}" dt="2025-09-03T19:53:55.703" v="592"/>
        <pc:sldMkLst>
          <pc:docMk/>
          <pc:sldMk cId="2171503025" sldId="262"/>
        </pc:sldMkLst>
      </pc:sldChg>
      <pc:sldChg chg="modSp">
        <pc:chgData name="B Bevan (Llansannor CiW Primary School)" userId="S::bevanb3@hwbcymru.net::8563ab44-3948-4d3b-908a-1c48f8fcaef0" providerId="AD" clId="Web-{3EC804AD-A5D8-8C8B-EA8B-15D4D07589B6}" dt="2025-09-03T20:11:53.276" v="645" actId="1076"/>
        <pc:sldMkLst>
          <pc:docMk/>
          <pc:sldMk cId="322697148" sldId="268"/>
        </pc:sldMkLst>
        <pc:spChg chg="mod">
          <ac:chgData name="B Bevan (Llansannor CiW Primary School)" userId="S::bevanb3@hwbcymru.net::8563ab44-3948-4d3b-908a-1c48f8fcaef0" providerId="AD" clId="Web-{3EC804AD-A5D8-8C8B-EA8B-15D4D07589B6}" dt="2025-09-03T20:11:53.276" v="645" actId="1076"/>
          <ac:spMkLst>
            <pc:docMk/>
            <pc:sldMk cId="322697148" sldId="268"/>
            <ac:spMk id="7" creationId="{EDCF195B-667A-8AD0-E911-79FDE550EAA6}"/>
          </ac:spMkLst>
        </pc:spChg>
      </pc:sldChg>
      <pc:sldChg chg="del">
        <pc:chgData name="B Bevan (Llansannor CiW Primary School)" userId="S::bevanb3@hwbcymru.net::8563ab44-3948-4d3b-908a-1c48f8fcaef0" providerId="AD" clId="Web-{3EC804AD-A5D8-8C8B-EA8B-15D4D07589B6}" dt="2025-09-03T20:01:21.214" v="605"/>
        <pc:sldMkLst>
          <pc:docMk/>
          <pc:sldMk cId="2503717362" sldId="269"/>
        </pc:sldMkLst>
      </pc:sldChg>
      <pc:sldChg chg="del">
        <pc:chgData name="B Bevan (Llansannor CiW Primary School)" userId="S::bevanb3@hwbcymru.net::8563ab44-3948-4d3b-908a-1c48f8fcaef0" providerId="AD" clId="Web-{3EC804AD-A5D8-8C8B-EA8B-15D4D07589B6}" dt="2025-09-03T20:01:21.214" v="602"/>
        <pc:sldMkLst>
          <pc:docMk/>
          <pc:sldMk cId="1413541855" sldId="275"/>
        </pc:sldMkLst>
      </pc:sldChg>
      <pc:sldChg chg="del">
        <pc:chgData name="B Bevan (Llansannor CiW Primary School)" userId="S::bevanb3@hwbcymru.net::8563ab44-3948-4d3b-908a-1c48f8fcaef0" providerId="AD" clId="Web-{3EC804AD-A5D8-8C8B-EA8B-15D4D07589B6}" dt="2025-09-03T20:01:21.229" v="606"/>
        <pc:sldMkLst>
          <pc:docMk/>
          <pc:sldMk cId="3083675268" sldId="278"/>
        </pc:sldMkLst>
      </pc:sldChg>
      <pc:sldChg chg="del">
        <pc:chgData name="B Bevan (Llansannor CiW Primary School)" userId="S::bevanb3@hwbcymru.net::8563ab44-3948-4d3b-908a-1c48f8fcaef0" providerId="AD" clId="Web-{3EC804AD-A5D8-8C8B-EA8B-15D4D07589B6}" dt="2025-09-03T20:01:21.214" v="603"/>
        <pc:sldMkLst>
          <pc:docMk/>
          <pc:sldMk cId="786105873" sldId="283"/>
        </pc:sldMkLst>
      </pc:sldChg>
      <pc:sldChg chg="modSp">
        <pc:chgData name="B Bevan (Llansannor CiW Primary School)" userId="S::bevanb3@hwbcymru.net::8563ab44-3948-4d3b-908a-1c48f8fcaef0" providerId="AD" clId="Web-{3EC804AD-A5D8-8C8B-EA8B-15D4D07589B6}" dt="2025-09-03T19:51:42.071" v="526" actId="20577"/>
        <pc:sldMkLst>
          <pc:docMk/>
          <pc:sldMk cId="3805582020" sldId="284"/>
        </pc:sldMkLst>
        <pc:spChg chg="mod">
          <ac:chgData name="B Bevan (Llansannor CiW Primary School)" userId="S::bevanb3@hwbcymru.net::8563ab44-3948-4d3b-908a-1c48f8fcaef0" providerId="AD" clId="Web-{3EC804AD-A5D8-8C8B-EA8B-15D4D07589B6}" dt="2025-09-03T19:51:42.071" v="526" actId="20577"/>
          <ac:spMkLst>
            <pc:docMk/>
            <pc:sldMk cId="3805582020" sldId="284"/>
            <ac:spMk id="4" creationId="{1D5970B7-D20E-412D-5D9D-B8FC57961036}"/>
          </ac:spMkLst>
        </pc:spChg>
      </pc:sldChg>
      <pc:sldChg chg="del">
        <pc:chgData name="B Bevan (Llansannor CiW Primary School)" userId="S::bevanb3@hwbcymru.net::8563ab44-3948-4d3b-908a-1c48f8fcaef0" providerId="AD" clId="Web-{3EC804AD-A5D8-8C8B-EA8B-15D4D07589B6}" dt="2025-09-03T20:01:21.229" v="607"/>
        <pc:sldMkLst>
          <pc:docMk/>
          <pc:sldMk cId="3901686027" sldId="285"/>
        </pc:sldMkLst>
      </pc:sldChg>
      <pc:sldChg chg="modSp">
        <pc:chgData name="B Bevan (Llansannor CiW Primary School)" userId="S::bevanb3@hwbcymru.net::8563ab44-3948-4d3b-908a-1c48f8fcaef0" providerId="AD" clId="Web-{3EC804AD-A5D8-8C8B-EA8B-15D4D07589B6}" dt="2025-09-03T20:00:59.916" v="601" actId="20577"/>
        <pc:sldMkLst>
          <pc:docMk/>
          <pc:sldMk cId="786838771" sldId="290"/>
        </pc:sldMkLst>
        <pc:spChg chg="mod">
          <ac:chgData name="B Bevan (Llansannor CiW Primary School)" userId="S::bevanb3@hwbcymru.net::8563ab44-3948-4d3b-908a-1c48f8fcaef0" providerId="AD" clId="Web-{3EC804AD-A5D8-8C8B-EA8B-15D4D07589B6}" dt="2025-09-03T20:00:59.916" v="601" actId="20577"/>
          <ac:spMkLst>
            <pc:docMk/>
            <pc:sldMk cId="786838771" sldId="290"/>
            <ac:spMk id="3" creationId="{19F9C753-498E-C131-C113-3E4B12A48912}"/>
          </ac:spMkLst>
        </pc:spChg>
      </pc:sldChg>
      <pc:sldChg chg="modSp">
        <pc:chgData name="B Bevan (Llansannor CiW Primary School)" userId="S::bevanb3@hwbcymru.net::8563ab44-3948-4d3b-908a-1c48f8fcaef0" providerId="AD" clId="Web-{3EC804AD-A5D8-8C8B-EA8B-15D4D07589B6}" dt="2025-09-03T20:11:58.229" v="646" actId="1076"/>
        <pc:sldMkLst>
          <pc:docMk/>
          <pc:sldMk cId="566617893" sldId="296"/>
        </pc:sldMkLst>
        <pc:spChg chg="mod">
          <ac:chgData name="B Bevan (Llansannor CiW Primary School)" userId="S::bevanb3@hwbcymru.net::8563ab44-3948-4d3b-908a-1c48f8fcaef0" providerId="AD" clId="Web-{3EC804AD-A5D8-8C8B-EA8B-15D4D07589B6}" dt="2025-09-03T20:11:58.229" v="646" actId="1076"/>
          <ac:spMkLst>
            <pc:docMk/>
            <pc:sldMk cId="566617893" sldId="296"/>
            <ac:spMk id="6" creationId="{4E836738-367D-09E9-2379-46923DEDEDBC}"/>
          </ac:spMkLst>
        </pc:spChg>
      </pc:sldChg>
      <pc:sldChg chg="modSp">
        <pc:chgData name="B Bevan (Llansannor CiW Primary School)" userId="S::bevanb3@hwbcymru.net::8563ab44-3948-4d3b-908a-1c48f8fcaef0" providerId="AD" clId="Web-{3EC804AD-A5D8-8C8B-EA8B-15D4D07589B6}" dt="2025-09-03T19:52:36.056" v="572" actId="20577"/>
        <pc:sldMkLst>
          <pc:docMk/>
          <pc:sldMk cId="267548333" sldId="306"/>
        </pc:sldMkLst>
        <pc:graphicFrameChg chg="modGraphic">
          <ac:chgData name="B Bevan (Llansannor CiW Primary School)" userId="S::bevanb3@hwbcymru.net::8563ab44-3948-4d3b-908a-1c48f8fcaef0" providerId="AD" clId="Web-{3EC804AD-A5D8-8C8B-EA8B-15D4D07589B6}" dt="2025-09-03T19:52:36.056" v="572" actId="20577"/>
          <ac:graphicFrameMkLst>
            <pc:docMk/>
            <pc:sldMk cId="267548333" sldId="306"/>
            <ac:graphicFrameMk id="5" creationId="{D086B187-B4F0-7F47-F48C-55980458BEB8}"/>
          </ac:graphicFrameMkLst>
        </pc:graphicFrameChg>
      </pc:sldChg>
      <pc:sldChg chg="del">
        <pc:chgData name="B Bevan (Llansannor CiW Primary School)" userId="S::bevanb3@hwbcymru.net::8563ab44-3948-4d3b-908a-1c48f8fcaef0" providerId="AD" clId="Web-{3EC804AD-A5D8-8C8B-EA8B-15D4D07589B6}" dt="2025-09-03T20:01:21.214" v="604"/>
        <pc:sldMkLst>
          <pc:docMk/>
          <pc:sldMk cId="2766010727" sldId="307"/>
        </pc:sldMkLst>
      </pc:sldChg>
      <pc:sldChg chg="modSp">
        <pc:chgData name="B Bevan (Llansannor CiW Primary School)" userId="S::bevanb3@hwbcymru.net::8563ab44-3948-4d3b-908a-1c48f8fcaef0" providerId="AD" clId="Web-{3EC804AD-A5D8-8C8B-EA8B-15D4D07589B6}" dt="2025-09-03T19:50:39.382" v="506" actId="20577"/>
        <pc:sldMkLst>
          <pc:docMk/>
          <pc:sldMk cId="2006211191" sldId="308"/>
        </pc:sldMkLst>
        <pc:spChg chg="mod">
          <ac:chgData name="B Bevan (Llansannor CiW Primary School)" userId="S::bevanb3@hwbcymru.net::8563ab44-3948-4d3b-908a-1c48f8fcaef0" providerId="AD" clId="Web-{3EC804AD-A5D8-8C8B-EA8B-15D4D07589B6}" dt="2025-09-03T13:23:21.308" v="2" actId="20577"/>
          <ac:spMkLst>
            <pc:docMk/>
            <pc:sldMk cId="2006211191" sldId="308"/>
            <ac:spMk id="2" creationId="{00000000-0000-0000-0000-000000000000}"/>
          </ac:spMkLst>
        </pc:spChg>
        <pc:spChg chg="mod">
          <ac:chgData name="B Bevan (Llansannor CiW Primary School)" userId="S::bevanb3@hwbcymru.net::8563ab44-3948-4d3b-908a-1c48f8fcaef0" providerId="AD" clId="Web-{3EC804AD-A5D8-8C8B-EA8B-15D4D07589B6}" dt="2025-09-03T19:50:39.382" v="506" actId="20577"/>
          <ac:spMkLst>
            <pc:docMk/>
            <pc:sldMk cId="2006211191" sldId="308"/>
            <ac:spMk id="26" creationId="{00000000-0000-0000-0000-000000000000}"/>
          </ac:spMkLst>
        </pc:spChg>
      </pc:sldChg>
      <pc:sldChg chg="del">
        <pc:chgData name="B Bevan (Llansannor CiW Primary School)" userId="S::bevanb3@hwbcymru.net::8563ab44-3948-4d3b-908a-1c48f8fcaef0" providerId="AD" clId="Web-{3EC804AD-A5D8-8C8B-EA8B-15D4D07589B6}" dt="2025-09-03T15:17:12.981" v="503"/>
        <pc:sldMkLst>
          <pc:docMk/>
          <pc:sldMk cId="857830329" sldId="311"/>
        </pc:sldMkLst>
      </pc:sldChg>
      <pc:sldChg chg="addSp delSp modSp">
        <pc:chgData name="B Bevan (Llansannor CiW Primary School)" userId="S::bevanb3@hwbcymru.net::8563ab44-3948-4d3b-908a-1c48f8fcaef0" providerId="AD" clId="Web-{3EC804AD-A5D8-8C8B-EA8B-15D4D07589B6}" dt="2025-09-03T19:52:55.015" v="584" actId="20577"/>
        <pc:sldMkLst>
          <pc:docMk/>
          <pc:sldMk cId="3693666810" sldId="312"/>
        </pc:sldMkLst>
        <pc:spChg chg="mod">
          <ac:chgData name="B Bevan (Llansannor CiW Primary School)" userId="S::bevanb3@hwbcymru.net::8563ab44-3948-4d3b-908a-1c48f8fcaef0" providerId="AD" clId="Web-{3EC804AD-A5D8-8C8B-EA8B-15D4D07589B6}" dt="2025-09-03T13:54:47.684" v="303" actId="1076"/>
          <ac:spMkLst>
            <pc:docMk/>
            <pc:sldMk cId="3693666810" sldId="312"/>
            <ac:spMk id="9" creationId="{590D66D3-8D22-4146-130B-4A427237C624}"/>
          </ac:spMkLst>
        </pc:spChg>
        <pc:spChg chg="mod">
          <ac:chgData name="B Bevan (Llansannor CiW Primary School)" userId="S::bevanb3@hwbcymru.net::8563ab44-3948-4d3b-908a-1c48f8fcaef0" providerId="AD" clId="Web-{3EC804AD-A5D8-8C8B-EA8B-15D4D07589B6}" dt="2025-09-03T19:52:55.015" v="584" actId="20577"/>
          <ac:spMkLst>
            <pc:docMk/>
            <pc:sldMk cId="3693666810" sldId="312"/>
            <ac:spMk id="47" creationId="{E611D0DF-20D9-9956-086E-E45C5BDE6DD8}"/>
          </ac:spMkLst>
        </pc:spChg>
      </pc:sldChg>
      <pc:sldChg chg="modSp">
        <pc:chgData name="B Bevan (Llansannor CiW Primary School)" userId="S::bevanb3@hwbcymru.net::8563ab44-3948-4d3b-908a-1c48f8fcaef0" providerId="AD" clId="Web-{3EC804AD-A5D8-8C8B-EA8B-15D4D07589B6}" dt="2025-09-03T19:53:08.359" v="586" actId="20577"/>
        <pc:sldMkLst>
          <pc:docMk/>
          <pc:sldMk cId="450714060" sldId="313"/>
        </pc:sldMkLst>
        <pc:spChg chg="mod">
          <ac:chgData name="B Bevan (Llansannor CiW Primary School)" userId="S::bevanb3@hwbcymru.net::8563ab44-3948-4d3b-908a-1c48f8fcaef0" providerId="AD" clId="Web-{3EC804AD-A5D8-8C8B-EA8B-15D4D07589B6}" dt="2025-09-03T19:53:08.359" v="586" actId="20577"/>
          <ac:spMkLst>
            <pc:docMk/>
            <pc:sldMk cId="450714060" sldId="313"/>
            <ac:spMk id="11" creationId="{106D374C-67DF-B329-6145-F810B0399E99}"/>
          </ac:spMkLst>
        </pc:spChg>
      </pc:sldChg>
      <pc:sldChg chg="modSp">
        <pc:chgData name="B Bevan (Llansannor CiW Primary School)" userId="S::bevanb3@hwbcymru.net::8563ab44-3948-4d3b-908a-1c48f8fcaef0" providerId="AD" clId="Web-{3EC804AD-A5D8-8C8B-EA8B-15D4D07589B6}" dt="2025-09-03T20:11:45.322" v="644" actId="20577"/>
        <pc:sldMkLst>
          <pc:docMk/>
          <pc:sldMk cId="471035265" sldId="314"/>
        </pc:sldMkLst>
        <pc:spChg chg="mod">
          <ac:chgData name="B Bevan (Llansannor CiW Primary School)" userId="S::bevanb3@hwbcymru.net::8563ab44-3948-4d3b-908a-1c48f8fcaef0" providerId="AD" clId="Web-{3EC804AD-A5D8-8C8B-EA8B-15D4D07589B6}" dt="2025-09-03T20:11:45.322" v="644" actId="20577"/>
          <ac:spMkLst>
            <pc:docMk/>
            <pc:sldMk cId="471035265" sldId="314"/>
            <ac:spMk id="2" creationId="{C6FDB783-7576-380A-C577-F88E90E7646C}"/>
          </ac:spMkLst>
        </pc:spChg>
      </pc:sldChg>
      <pc:sldChg chg="modSp">
        <pc:chgData name="B Bevan (Llansannor CiW Primary School)" userId="S::bevanb3@hwbcymru.net::8563ab44-3948-4d3b-908a-1c48f8fcaef0" providerId="AD" clId="Web-{3EC804AD-A5D8-8C8B-EA8B-15D4D07589B6}" dt="2025-09-03T20:11:19.055" v="643"/>
        <pc:sldMkLst>
          <pc:docMk/>
          <pc:sldMk cId="2413891459" sldId="315"/>
        </pc:sldMkLst>
        <pc:graphicFrameChg chg="mod modGraphic">
          <ac:chgData name="B Bevan (Llansannor CiW Primary School)" userId="S::bevanb3@hwbcymru.net::8563ab44-3948-4d3b-908a-1c48f8fcaef0" providerId="AD" clId="Web-{3EC804AD-A5D8-8C8B-EA8B-15D4D07589B6}" dt="2025-09-03T20:11:19.055" v="643"/>
          <ac:graphicFrameMkLst>
            <pc:docMk/>
            <pc:sldMk cId="2413891459" sldId="315"/>
            <ac:graphicFrameMk id="7" creationId="{12C26772-3A35-E84F-971D-910D492FA8DC}"/>
          </ac:graphicFrameMkLst>
        </pc:graphicFrameChg>
      </pc:sldChg>
      <pc:sldChg chg="add">
        <pc:chgData name="B Bevan (Llansannor CiW Primary School)" userId="S::bevanb3@hwbcymru.net::8563ab44-3948-4d3b-908a-1c48f8fcaef0" providerId="AD" clId="Web-{3EC804AD-A5D8-8C8B-EA8B-15D4D07589B6}" dt="2025-09-03T19:53:36.062" v="591"/>
        <pc:sldMkLst>
          <pc:docMk/>
          <pc:sldMk cId="1528806337" sldId="316"/>
        </pc:sldMkLst>
      </pc:sldChg>
    </pc:docChg>
  </pc:docChgLst>
  <pc:docChgLst>
    <pc:chgData name="B Bevan (Llansannor CiW Primary School)" userId="S::bevanb3@hwbcymru.net::8563ab44-3948-4d3b-908a-1c48f8fcaef0" providerId="AD" clId="Web-{B1B58493-73C1-4AFD-A3CC-2C7EAA32CFED}"/>
    <pc:docChg chg="addSld delSld modSld">
      <pc:chgData name="B Bevan (Llansannor CiW Primary School)" userId="S::bevanb3@hwbcymru.net::8563ab44-3948-4d3b-908a-1c48f8fcaef0" providerId="AD" clId="Web-{B1B58493-73C1-4AFD-A3CC-2C7EAA32CFED}" dt="2023-09-06T21:00:21.274" v="1072" actId="14100"/>
      <pc:docMkLst>
        <pc:docMk/>
      </pc:docMkLst>
      <pc:sldChg chg="addSp delSp modSp mod setBg addAnim delAnim">
        <pc:chgData name="B Bevan (Llansannor CiW Primary School)" userId="S::bevanb3@hwbcymru.net::8563ab44-3948-4d3b-908a-1c48f8fcaef0" providerId="AD" clId="Web-{B1B58493-73C1-4AFD-A3CC-2C7EAA32CFED}" dt="2023-09-06T20:23:28.152" v="221" actId="20577"/>
        <pc:sldMkLst>
          <pc:docMk/>
          <pc:sldMk cId="4097101563" sldId="256"/>
        </pc:sldMkLst>
      </pc:sldChg>
      <pc:sldChg chg="addSp delSp modSp">
        <pc:chgData name="B Bevan (Llansannor CiW Primary School)" userId="S::bevanb3@hwbcymru.net::8563ab44-3948-4d3b-908a-1c48f8fcaef0" providerId="AD" clId="Web-{B1B58493-73C1-4AFD-A3CC-2C7EAA32CFED}" dt="2023-09-06T20:58:45.989" v="1030" actId="20577"/>
        <pc:sldMkLst>
          <pc:docMk/>
          <pc:sldMk cId="2171503025" sldId="262"/>
        </pc:sldMkLst>
      </pc:sldChg>
      <pc:sldChg chg="addSp delSp modSp mod setBg">
        <pc:chgData name="B Bevan (Llansannor CiW Primary School)" userId="S::bevanb3@hwbcymru.net::8563ab44-3948-4d3b-908a-1c48f8fcaef0" providerId="AD" clId="Web-{B1B58493-73C1-4AFD-A3CC-2C7EAA32CFED}" dt="2023-09-06T20:23:40.872" v="223" actId="20577"/>
        <pc:sldMkLst>
          <pc:docMk/>
          <pc:sldMk cId="354357638" sldId="267"/>
        </pc:sldMkLst>
      </pc:sldChg>
      <pc:sldChg chg="addSp modSp mod setBg">
        <pc:chgData name="B Bevan (Llansannor CiW Primary School)" userId="S::bevanb3@hwbcymru.net::8563ab44-3948-4d3b-908a-1c48f8fcaef0" providerId="AD" clId="Web-{B1B58493-73C1-4AFD-A3CC-2C7EAA32CFED}" dt="2023-09-06T20:21:33.867" v="192" actId="20577"/>
        <pc:sldMkLst>
          <pc:docMk/>
          <pc:sldMk cId="322697148" sldId="268"/>
        </pc:sldMkLst>
      </pc:sldChg>
      <pc:sldChg chg="modSp">
        <pc:chgData name="B Bevan (Llansannor CiW Primary School)" userId="S::bevanb3@hwbcymru.net::8563ab44-3948-4d3b-908a-1c48f8fcaef0" providerId="AD" clId="Web-{B1B58493-73C1-4AFD-A3CC-2C7EAA32CFED}" dt="2023-09-06T20:55:35.670" v="987" actId="20577"/>
        <pc:sldMkLst>
          <pc:docMk/>
          <pc:sldMk cId="2503717362" sldId="269"/>
        </pc:sldMkLst>
      </pc:sldChg>
      <pc:sldChg chg="modSp">
        <pc:chgData name="B Bevan (Llansannor CiW Primary School)" userId="S::bevanb3@hwbcymru.net::8563ab44-3948-4d3b-908a-1c48f8fcaef0" providerId="AD" clId="Web-{B1B58493-73C1-4AFD-A3CC-2C7EAA32CFED}" dt="2023-09-06T20:26:06.721" v="256" actId="20577"/>
        <pc:sldMkLst>
          <pc:docMk/>
          <pc:sldMk cId="1793277612" sldId="271"/>
        </pc:sldMkLst>
      </pc:sldChg>
      <pc:sldChg chg="modSp">
        <pc:chgData name="B Bevan (Llansannor CiW Primary School)" userId="S::bevanb3@hwbcymru.net::8563ab44-3948-4d3b-908a-1c48f8fcaef0" providerId="AD" clId="Web-{B1B58493-73C1-4AFD-A3CC-2C7EAA32CFED}" dt="2023-09-06T20:21:01.944" v="184" actId="1076"/>
        <pc:sldMkLst>
          <pc:docMk/>
          <pc:sldMk cId="701274124" sldId="273"/>
        </pc:sldMkLst>
      </pc:sldChg>
      <pc:sldChg chg="addSp delSp modSp del mod setBg">
        <pc:chgData name="B Bevan (Llansannor CiW Primary School)" userId="S::bevanb3@hwbcymru.net::8563ab44-3948-4d3b-908a-1c48f8fcaef0" providerId="AD" clId="Web-{B1B58493-73C1-4AFD-A3CC-2C7EAA32CFED}" dt="2023-09-06T20:25:48.001" v="253"/>
        <pc:sldMkLst>
          <pc:docMk/>
          <pc:sldMk cId="1259254235" sldId="274"/>
        </pc:sldMkLst>
      </pc:sldChg>
      <pc:sldChg chg="addSp modSp mod setBg">
        <pc:chgData name="B Bevan (Llansannor CiW Primary School)" userId="S::bevanb3@hwbcymru.net::8563ab44-3948-4d3b-908a-1c48f8fcaef0" providerId="AD" clId="Web-{B1B58493-73C1-4AFD-A3CC-2C7EAA32CFED}" dt="2023-09-06T20:23:15.293" v="219"/>
        <pc:sldMkLst>
          <pc:docMk/>
          <pc:sldMk cId="1413541855" sldId="275"/>
        </pc:sldMkLst>
      </pc:sldChg>
      <pc:sldChg chg="addSp modSp mod setBg">
        <pc:chgData name="B Bevan (Llansannor CiW Primary School)" userId="S::bevanb3@hwbcymru.net::8563ab44-3948-4d3b-908a-1c48f8fcaef0" providerId="AD" clId="Web-{B1B58493-73C1-4AFD-A3CC-2C7EAA32CFED}" dt="2023-09-06T20:54:05.995" v="901" actId="20577"/>
        <pc:sldMkLst>
          <pc:docMk/>
          <pc:sldMk cId="3083675268" sldId="278"/>
        </pc:sldMkLst>
      </pc:sldChg>
      <pc:sldChg chg="addSp modSp mod setBg">
        <pc:chgData name="B Bevan (Llansannor CiW Primary School)" userId="S::bevanb3@hwbcymru.net::8563ab44-3948-4d3b-908a-1c48f8fcaef0" providerId="AD" clId="Web-{B1B58493-73C1-4AFD-A3CC-2C7EAA32CFED}" dt="2023-09-06T20:53:40.884" v="898" actId="20577"/>
        <pc:sldMkLst>
          <pc:docMk/>
          <pc:sldMk cId="725864119" sldId="282"/>
        </pc:sldMkLst>
      </pc:sldChg>
      <pc:sldChg chg="addSp delSp modSp">
        <pc:chgData name="B Bevan (Llansannor CiW Primary School)" userId="S::bevanb3@hwbcymru.net::8563ab44-3948-4d3b-908a-1c48f8fcaef0" providerId="AD" clId="Web-{B1B58493-73C1-4AFD-A3CC-2C7EAA32CFED}" dt="2023-09-06T20:25:41.548" v="252" actId="1076"/>
        <pc:sldMkLst>
          <pc:docMk/>
          <pc:sldMk cId="3805582020" sldId="284"/>
        </pc:sldMkLst>
      </pc:sldChg>
      <pc:sldChg chg="modSp">
        <pc:chgData name="B Bevan (Llansannor CiW Primary School)" userId="S::bevanb3@hwbcymru.net::8563ab44-3948-4d3b-908a-1c48f8fcaef0" providerId="AD" clId="Web-{B1B58493-73C1-4AFD-A3CC-2C7EAA32CFED}" dt="2023-09-06T20:09:54.808" v="98" actId="20577"/>
        <pc:sldMkLst>
          <pc:docMk/>
          <pc:sldMk cId="3901686027" sldId="285"/>
        </pc:sldMkLst>
      </pc:sldChg>
      <pc:sldChg chg="addSp delSp modSp">
        <pc:chgData name="B Bevan (Llansannor CiW Primary School)" userId="S::bevanb3@hwbcymru.net::8563ab44-3948-4d3b-908a-1c48f8fcaef0" providerId="AD" clId="Web-{B1B58493-73C1-4AFD-A3CC-2C7EAA32CFED}" dt="2023-09-06T20:29:25.478" v="389" actId="1076"/>
        <pc:sldMkLst>
          <pc:docMk/>
          <pc:sldMk cId="3410762535" sldId="286"/>
        </pc:sldMkLst>
      </pc:sldChg>
      <pc:sldChg chg="modSp">
        <pc:chgData name="B Bevan (Llansannor CiW Primary School)" userId="S::bevanb3@hwbcymru.net::8563ab44-3948-4d3b-908a-1c48f8fcaef0" providerId="AD" clId="Web-{B1B58493-73C1-4AFD-A3CC-2C7EAA32CFED}" dt="2023-09-06T20:49:56.359" v="786" actId="14100"/>
        <pc:sldMkLst>
          <pc:docMk/>
          <pc:sldMk cId="2749850141" sldId="287"/>
        </pc:sldMkLst>
      </pc:sldChg>
      <pc:sldChg chg="delSp modSp">
        <pc:chgData name="B Bevan (Llansannor CiW Primary School)" userId="S::bevanb3@hwbcymru.net::8563ab44-3948-4d3b-908a-1c48f8fcaef0" providerId="AD" clId="Web-{B1B58493-73C1-4AFD-A3CC-2C7EAA32CFED}" dt="2023-09-06T20:08:31.008" v="79" actId="14100"/>
        <pc:sldMkLst>
          <pc:docMk/>
          <pc:sldMk cId="1762171141" sldId="289"/>
        </pc:sldMkLst>
      </pc:sldChg>
      <pc:sldChg chg="addSp modSp mod setBg">
        <pc:chgData name="B Bevan (Llansannor CiW Primary School)" userId="S::bevanb3@hwbcymru.net::8563ab44-3948-4d3b-908a-1c48f8fcaef0" providerId="AD" clId="Web-{B1B58493-73C1-4AFD-A3CC-2C7EAA32CFED}" dt="2023-09-06T20:53:16.196" v="893" actId="20577"/>
        <pc:sldMkLst>
          <pc:docMk/>
          <pc:sldMk cId="786838771" sldId="290"/>
        </pc:sldMkLst>
      </pc:sldChg>
      <pc:sldChg chg="addSp modSp mod setBg addAnim">
        <pc:chgData name="B Bevan (Llansannor CiW Primary School)" userId="S::bevanb3@hwbcymru.net::8563ab44-3948-4d3b-908a-1c48f8fcaef0" providerId="AD" clId="Web-{B1B58493-73C1-4AFD-A3CC-2C7EAA32CFED}" dt="2023-09-06T20:09:09.275" v="88"/>
        <pc:sldMkLst>
          <pc:docMk/>
          <pc:sldMk cId="4055948605" sldId="291"/>
        </pc:sldMkLst>
      </pc:sldChg>
      <pc:sldChg chg="modSp">
        <pc:chgData name="B Bevan (Llansannor CiW Primary School)" userId="S::bevanb3@hwbcymru.net::8563ab44-3948-4d3b-908a-1c48f8fcaef0" providerId="AD" clId="Web-{B1B58493-73C1-4AFD-A3CC-2C7EAA32CFED}" dt="2023-09-06T20:56:22.875" v="996" actId="20577"/>
        <pc:sldMkLst>
          <pc:docMk/>
          <pc:sldMk cId="2144011813" sldId="293"/>
        </pc:sldMkLst>
      </pc:sldChg>
      <pc:sldChg chg="addSp modSp mod setBg">
        <pc:chgData name="B Bevan (Llansannor CiW Primary School)" userId="S::bevanb3@hwbcymru.net::8563ab44-3948-4d3b-908a-1c48f8fcaef0" providerId="AD" clId="Web-{B1B58493-73C1-4AFD-A3CC-2C7EAA32CFED}" dt="2023-09-06T20:57:44.487" v="1023" actId="20577"/>
        <pc:sldMkLst>
          <pc:docMk/>
          <pc:sldMk cId="1715937054" sldId="294"/>
        </pc:sldMkLst>
      </pc:sldChg>
      <pc:sldChg chg="addSp modSp">
        <pc:chgData name="B Bevan (Llansannor CiW Primary School)" userId="S::bevanb3@hwbcymru.net::8563ab44-3948-4d3b-908a-1c48f8fcaef0" providerId="AD" clId="Web-{B1B58493-73C1-4AFD-A3CC-2C7EAA32CFED}" dt="2023-09-06T20:57:47.675" v="1024" actId="20577"/>
        <pc:sldMkLst>
          <pc:docMk/>
          <pc:sldMk cId="579205952" sldId="295"/>
        </pc:sldMkLst>
      </pc:sldChg>
      <pc:sldChg chg="addSp modSp mod setBg">
        <pc:chgData name="B Bevan (Llansannor CiW Primary School)" userId="S::bevanb3@hwbcymru.net::8563ab44-3948-4d3b-908a-1c48f8fcaef0" providerId="AD" clId="Web-{B1B58493-73C1-4AFD-A3CC-2C7EAA32CFED}" dt="2023-09-06T21:00:21.274" v="1072" actId="14100"/>
        <pc:sldMkLst>
          <pc:docMk/>
          <pc:sldMk cId="566617893" sldId="296"/>
        </pc:sldMkLst>
      </pc:sldChg>
      <pc:sldChg chg="addSp modSp mod setBg">
        <pc:chgData name="B Bevan (Llansannor CiW Primary School)" userId="S::bevanb3@hwbcymru.net::8563ab44-3948-4d3b-908a-1c48f8fcaef0" providerId="AD" clId="Web-{B1B58493-73C1-4AFD-A3CC-2C7EAA32CFED}" dt="2023-09-06T20:23:08.574" v="218" actId="20577"/>
        <pc:sldMkLst>
          <pc:docMk/>
          <pc:sldMk cId="721710615" sldId="297"/>
        </pc:sldMkLst>
      </pc:sldChg>
      <pc:sldChg chg="modSp add replId">
        <pc:chgData name="B Bevan (Llansannor CiW Primary School)" userId="S::bevanb3@hwbcymru.net::8563ab44-3948-4d3b-908a-1c48f8fcaef0" providerId="AD" clId="Web-{B1B58493-73C1-4AFD-A3CC-2C7EAA32CFED}" dt="2023-09-06T20:41:55.653" v="665"/>
        <pc:sldMkLst>
          <pc:docMk/>
          <pc:sldMk cId="535445340" sldId="298"/>
        </pc:sldMkLst>
      </pc:sldChg>
      <pc:sldChg chg="addSp delSp modSp add replId">
        <pc:chgData name="B Bevan (Llansannor CiW Primary School)" userId="S::bevanb3@hwbcymru.net::8563ab44-3948-4d3b-908a-1c48f8fcaef0" providerId="AD" clId="Web-{B1B58493-73C1-4AFD-A3CC-2C7EAA32CFED}" dt="2023-09-06T20:38:55.065" v="397" actId="1076"/>
        <pc:sldMkLst>
          <pc:docMk/>
          <pc:sldMk cId="3767287675" sldId="299"/>
        </pc:sldMkLst>
      </pc:sldChg>
    </pc:docChg>
  </pc:docChgLst>
  <pc:docChgLst>
    <pc:chgData name="B Bevan (Llansannor CiW Primary School)" userId="S::bevanb3@hwbcymru.net::8563ab44-3948-4d3b-908a-1c48f8fcaef0" providerId="AD" clId="Web-{E5CE55D2-B8E3-EB97-86C4-31821EA2C66C}"/>
    <pc:docChg chg="modSld">
      <pc:chgData name="B Bevan (Llansannor CiW Primary School)" userId="S::bevanb3@hwbcymru.net::8563ab44-3948-4d3b-908a-1c48f8fcaef0" providerId="AD" clId="Web-{E5CE55D2-B8E3-EB97-86C4-31821EA2C66C}" dt="2025-09-03T13:21:50" v="415" actId="20577"/>
      <pc:docMkLst>
        <pc:docMk/>
      </pc:docMkLst>
      <pc:sldChg chg="modSp">
        <pc:chgData name="B Bevan (Llansannor CiW Primary School)" userId="S::bevanb3@hwbcymru.net::8563ab44-3948-4d3b-908a-1c48f8fcaef0" providerId="AD" clId="Web-{E5CE55D2-B8E3-EB97-86C4-31821EA2C66C}" dt="2025-09-03T13:20:56.117" v="413" actId="20577"/>
        <pc:sldMkLst>
          <pc:docMk/>
          <pc:sldMk cId="786838771" sldId="290"/>
        </pc:sldMkLst>
        <pc:spChg chg="mod">
          <ac:chgData name="B Bevan (Llansannor CiW Primary School)" userId="S::bevanb3@hwbcymru.net::8563ab44-3948-4d3b-908a-1c48f8fcaef0" providerId="AD" clId="Web-{E5CE55D2-B8E3-EB97-86C4-31821EA2C66C}" dt="2025-09-03T13:20:56.117" v="413" actId="20577"/>
          <ac:spMkLst>
            <pc:docMk/>
            <pc:sldMk cId="786838771" sldId="290"/>
            <ac:spMk id="3" creationId="{19F9C753-498E-C131-C113-3E4B12A48912}"/>
          </ac:spMkLst>
        </pc:spChg>
      </pc:sldChg>
      <pc:sldChg chg="modSp">
        <pc:chgData name="B Bevan (Llansannor CiW Primary School)" userId="S::bevanb3@hwbcymru.net::8563ab44-3948-4d3b-908a-1c48f8fcaef0" providerId="AD" clId="Web-{E5CE55D2-B8E3-EB97-86C4-31821EA2C66C}" dt="2025-09-03T13:21:50" v="415" actId="20577"/>
        <pc:sldMkLst>
          <pc:docMk/>
          <pc:sldMk cId="566617893" sldId="296"/>
        </pc:sldMkLst>
        <pc:spChg chg="mod">
          <ac:chgData name="B Bevan (Llansannor CiW Primary School)" userId="S::bevanb3@hwbcymru.net::8563ab44-3948-4d3b-908a-1c48f8fcaef0" providerId="AD" clId="Web-{E5CE55D2-B8E3-EB97-86C4-31821EA2C66C}" dt="2025-09-03T13:21:50" v="415" actId="20577"/>
          <ac:spMkLst>
            <pc:docMk/>
            <pc:sldMk cId="566617893" sldId="296"/>
            <ac:spMk id="3" creationId="{00000000-0000-0000-0000-000000000000}"/>
          </ac:spMkLst>
        </pc:spChg>
      </pc:sldChg>
      <pc:sldChg chg="modSp">
        <pc:chgData name="B Bevan (Llansannor CiW Primary School)" userId="S::bevanb3@hwbcymru.net::8563ab44-3948-4d3b-908a-1c48f8fcaef0" providerId="AD" clId="Web-{E5CE55D2-B8E3-EB97-86C4-31821EA2C66C}" dt="2025-09-03T13:13:10.388" v="323" actId="20577"/>
        <pc:sldMkLst>
          <pc:docMk/>
          <pc:sldMk cId="267548333" sldId="306"/>
        </pc:sldMkLst>
        <pc:graphicFrameChg chg="modGraphic">
          <ac:chgData name="B Bevan (Llansannor CiW Primary School)" userId="S::bevanb3@hwbcymru.net::8563ab44-3948-4d3b-908a-1c48f8fcaef0" providerId="AD" clId="Web-{E5CE55D2-B8E3-EB97-86C4-31821EA2C66C}" dt="2025-09-03T13:13:10.388" v="323" actId="20577"/>
          <ac:graphicFrameMkLst>
            <pc:docMk/>
            <pc:sldMk cId="267548333" sldId="306"/>
            <ac:graphicFrameMk id="5" creationId="{D086B187-B4F0-7F47-F48C-55980458BEB8}"/>
          </ac:graphicFrameMkLst>
        </pc:graphicFrameChg>
      </pc:sldChg>
      <pc:sldChg chg="modSp">
        <pc:chgData name="B Bevan (Llansannor CiW Primary School)" userId="S::bevanb3@hwbcymru.net::8563ab44-3948-4d3b-908a-1c48f8fcaef0" providerId="AD" clId="Web-{E5CE55D2-B8E3-EB97-86C4-31821EA2C66C}" dt="2025-09-03T13:07:50.277" v="49" actId="20577"/>
        <pc:sldMkLst>
          <pc:docMk/>
          <pc:sldMk cId="2006211191" sldId="308"/>
        </pc:sldMkLst>
        <pc:spChg chg="mod">
          <ac:chgData name="B Bevan (Llansannor CiW Primary School)" userId="S::bevanb3@hwbcymru.net::8563ab44-3948-4d3b-908a-1c48f8fcaef0" providerId="AD" clId="Web-{E5CE55D2-B8E3-EB97-86C4-31821EA2C66C}" dt="2025-09-03T13:06:40.917" v="4" actId="20577"/>
          <ac:spMkLst>
            <pc:docMk/>
            <pc:sldMk cId="2006211191" sldId="308"/>
            <ac:spMk id="2" creationId="{00000000-0000-0000-0000-000000000000}"/>
          </ac:spMkLst>
        </pc:spChg>
        <pc:spChg chg="mod">
          <ac:chgData name="B Bevan (Llansannor CiW Primary School)" userId="S::bevanb3@hwbcymru.net::8563ab44-3948-4d3b-908a-1c48f8fcaef0" providerId="AD" clId="Web-{E5CE55D2-B8E3-EB97-86C4-31821EA2C66C}" dt="2025-09-03T13:07:50.277" v="49" actId="20577"/>
          <ac:spMkLst>
            <pc:docMk/>
            <pc:sldMk cId="2006211191" sldId="308"/>
            <ac:spMk id="26" creationId="{00000000-0000-0000-0000-000000000000}"/>
          </ac:spMkLst>
        </pc:spChg>
      </pc:sldChg>
      <pc:sldChg chg="addSp delSp modSp">
        <pc:chgData name="B Bevan (Llansannor CiW Primary School)" userId="S::bevanb3@hwbcymru.net::8563ab44-3948-4d3b-908a-1c48f8fcaef0" providerId="AD" clId="Web-{E5CE55D2-B8E3-EB97-86C4-31821EA2C66C}" dt="2025-09-03T13:20:11.561" v="399" actId="1076"/>
        <pc:sldMkLst>
          <pc:docMk/>
          <pc:sldMk cId="857830329" sldId="311"/>
        </pc:sldMkLst>
      </pc:sldChg>
      <pc:sldChg chg="addSp delSp modSp">
        <pc:chgData name="B Bevan (Llansannor CiW Primary School)" userId="S::bevanb3@hwbcymru.net::8563ab44-3948-4d3b-908a-1c48f8fcaef0" providerId="AD" clId="Web-{E5CE55D2-B8E3-EB97-86C4-31821EA2C66C}" dt="2025-09-03T13:15:08.029" v="341" actId="1076"/>
        <pc:sldMkLst>
          <pc:docMk/>
          <pc:sldMk cId="3693666810" sldId="312"/>
        </pc:sldMkLst>
        <pc:spChg chg="add mod">
          <ac:chgData name="B Bevan (Llansannor CiW Primary School)" userId="S::bevanb3@hwbcymru.net::8563ab44-3948-4d3b-908a-1c48f8fcaef0" providerId="AD" clId="Web-{E5CE55D2-B8E3-EB97-86C4-31821EA2C66C}" dt="2025-09-03T13:15:08.029" v="341" actId="1076"/>
          <ac:spMkLst>
            <pc:docMk/>
            <pc:sldMk cId="3693666810" sldId="312"/>
            <ac:spMk id="9" creationId="{590D66D3-8D22-4146-130B-4A427237C624}"/>
          </ac:spMkLst>
        </pc:spChg>
      </pc:sldChg>
      <pc:sldChg chg="modSp">
        <pc:chgData name="B Bevan (Llansannor CiW Primary School)" userId="S::bevanb3@hwbcymru.net::8563ab44-3948-4d3b-908a-1c48f8fcaef0" providerId="AD" clId="Web-{E5CE55D2-B8E3-EB97-86C4-31821EA2C66C}" dt="2025-09-03T13:15:18.904" v="343" actId="20577"/>
        <pc:sldMkLst>
          <pc:docMk/>
          <pc:sldMk cId="450714060" sldId="313"/>
        </pc:sldMkLst>
        <pc:spChg chg="mod">
          <ac:chgData name="B Bevan (Llansannor CiW Primary School)" userId="S::bevanb3@hwbcymru.net::8563ab44-3948-4d3b-908a-1c48f8fcaef0" providerId="AD" clId="Web-{E5CE55D2-B8E3-EB97-86C4-31821EA2C66C}" dt="2025-09-03T13:15:18.904" v="343" actId="20577"/>
          <ac:spMkLst>
            <pc:docMk/>
            <pc:sldMk cId="450714060" sldId="313"/>
            <ac:spMk id="11" creationId="{106D374C-67DF-B329-6145-F810B0399E99}"/>
          </ac:spMkLst>
        </pc:spChg>
      </pc:sldChg>
      <pc:sldChg chg="modSp">
        <pc:chgData name="B Bevan (Llansannor CiW Primary School)" userId="S::bevanb3@hwbcymru.net::8563ab44-3948-4d3b-908a-1c48f8fcaef0" providerId="AD" clId="Web-{E5CE55D2-B8E3-EB97-86C4-31821EA2C66C}" dt="2025-09-03T13:17:20.982" v="351" actId="20577"/>
        <pc:sldMkLst>
          <pc:docMk/>
          <pc:sldMk cId="471035265" sldId="314"/>
        </pc:sldMkLst>
        <pc:spChg chg="mod">
          <ac:chgData name="B Bevan (Llansannor CiW Primary School)" userId="S::bevanb3@hwbcymru.net::8563ab44-3948-4d3b-908a-1c48f8fcaef0" providerId="AD" clId="Web-{E5CE55D2-B8E3-EB97-86C4-31821EA2C66C}" dt="2025-09-03T13:17:20.982" v="351" actId="20577"/>
          <ac:spMkLst>
            <pc:docMk/>
            <pc:sldMk cId="471035265" sldId="314"/>
            <ac:spMk id="2" creationId="{C6FDB783-7576-380A-C577-F88E90E7646C}"/>
          </ac:spMkLst>
        </pc:spChg>
      </pc:sldChg>
      <pc:sldChg chg="modSp">
        <pc:chgData name="B Bevan (Llansannor CiW Primary School)" userId="S::bevanb3@hwbcymru.net::8563ab44-3948-4d3b-908a-1c48f8fcaef0" providerId="AD" clId="Web-{E5CE55D2-B8E3-EB97-86C4-31821EA2C66C}" dt="2025-09-03T13:11:32.465" v="296"/>
        <pc:sldMkLst>
          <pc:docMk/>
          <pc:sldMk cId="2413891459" sldId="315"/>
        </pc:sldMkLst>
        <pc:graphicFrameChg chg="mod modGraphic">
          <ac:chgData name="B Bevan (Llansannor CiW Primary School)" userId="S::bevanb3@hwbcymru.net::8563ab44-3948-4d3b-908a-1c48f8fcaef0" providerId="AD" clId="Web-{E5CE55D2-B8E3-EB97-86C4-31821EA2C66C}" dt="2025-09-03T13:11:32.465" v="296"/>
          <ac:graphicFrameMkLst>
            <pc:docMk/>
            <pc:sldMk cId="2413891459" sldId="315"/>
            <ac:graphicFrameMk id="7" creationId="{12C26772-3A35-E84F-971D-910D492FA8DC}"/>
          </ac:graphicFrameMkLst>
        </pc:graphicFrameChg>
      </pc:sldChg>
    </pc:docChg>
  </pc:docChgLst>
  <pc:docChgLst>
    <pc:chgData name="K Miller (Llansannor CiW Primary School)" userId="S::dicomidisk@hwbcymru.net::d05fc164-ffab-45b8-9a40-1d481345707c" providerId="AD" clId="Web-{C99D0F05-03B7-FF19-4DCD-2FDD8A92AA2C}"/>
    <pc:docChg chg="addSld modSld sldOrd">
      <pc:chgData name="K Miller (Llansannor CiW Primary School)" userId="S::dicomidisk@hwbcymru.net::d05fc164-ffab-45b8-9a40-1d481345707c" providerId="AD" clId="Web-{C99D0F05-03B7-FF19-4DCD-2FDD8A92AA2C}" dt="2023-09-13T09:23:06.959" v="92"/>
      <pc:docMkLst>
        <pc:docMk/>
      </pc:docMkLst>
      <pc:sldChg chg="ord">
        <pc:chgData name="K Miller (Llansannor CiW Primary School)" userId="S::dicomidisk@hwbcymru.net::d05fc164-ffab-45b8-9a40-1d481345707c" providerId="AD" clId="Web-{C99D0F05-03B7-FF19-4DCD-2FDD8A92AA2C}" dt="2023-09-13T09:23:06.959" v="92"/>
        <pc:sldMkLst>
          <pc:docMk/>
          <pc:sldMk cId="4209415920" sldId="302"/>
        </pc:sldMkLst>
      </pc:sldChg>
      <pc:sldChg chg="modSp add replId">
        <pc:chgData name="K Miller (Llansannor CiW Primary School)" userId="S::dicomidisk@hwbcymru.net::d05fc164-ffab-45b8-9a40-1d481345707c" providerId="AD" clId="Web-{C99D0F05-03B7-FF19-4DCD-2FDD8A92AA2C}" dt="2023-09-13T09:21:08.862" v="48" actId="20577"/>
        <pc:sldMkLst>
          <pc:docMk/>
          <pc:sldMk cId="1801960076" sldId="303"/>
        </pc:sldMkLst>
      </pc:sldChg>
      <pc:sldChg chg="modSp add replId">
        <pc:chgData name="K Miller (Llansannor CiW Primary School)" userId="S::dicomidisk@hwbcymru.net::d05fc164-ffab-45b8-9a40-1d481345707c" providerId="AD" clId="Web-{C99D0F05-03B7-FF19-4DCD-2FDD8A92AA2C}" dt="2023-09-13T09:22:54.490" v="90" actId="20577"/>
        <pc:sldMkLst>
          <pc:docMk/>
          <pc:sldMk cId="3514088192" sldId="304"/>
        </pc:sldMkLst>
      </pc:sldChg>
    </pc:docChg>
  </pc:docChgLst>
  <pc:docChgLst>
    <pc:chgData name="J Goldsworthy (Llansannor CiW Primary School)" userId="S::goldsworthyj13@hwbcymru.net::95a0825b-23e2-48ff-ac36-39f6abf0c593" providerId="AD" clId="Web-{87BD4194-4C3A-FC57-9287-514EE05B94DA}"/>
    <pc:docChg chg="addSld modSld">
      <pc:chgData name="J Goldsworthy (Llansannor CiW Primary School)" userId="S::goldsworthyj13@hwbcymru.net::95a0825b-23e2-48ff-ac36-39f6abf0c593" providerId="AD" clId="Web-{87BD4194-4C3A-FC57-9287-514EE05B94DA}" dt="2024-09-05T11:00:00.179" v="218" actId="20577"/>
      <pc:docMkLst>
        <pc:docMk/>
      </pc:docMkLst>
      <pc:sldChg chg="modSp">
        <pc:chgData name="J Goldsworthy (Llansannor CiW Primary School)" userId="S::goldsworthyj13@hwbcymru.net::95a0825b-23e2-48ff-ac36-39f6abf0c593" providerId="AD" clId="Web-{87BD4194-4C3A-FC57-9287-514EE05B94DA}" dt="2024-09-05T11:00:00.179" v="218" actId="20577"/>
        <pc:sldMkLst>
          <pc:docMk/>
          <pc:sldMk cId="2733705513" sldId="305"/>
        </pc:sldMkLst>
      </pc:sldChg>
      <pc:sldChg chg="modSp add replId">
        <pc:chgData name="J Goldsworthy (Llansannor CiW Primary School)" userId="S::goldsworthyj13@hwbcymru.net::95a0825b-23e2-48ff-ac36-39f6abf0c593" providerId="AD" clId="Web-{87BD4194-4C3A-FC57-9287-514EE05B94DA}" dt="2024-09-05T10:57:28.392" v="187" actId="20577"/>
        <pc:sldMkLst>
          <pc:docMk/>
          <pc:sldMk cId="2006211191" sldId="308"/>
        </pc:sldMkLst>
      </pc:sldChg>
    </pc:docChg>
  </pc:docChgLst>
  <pc:docChgLst>
    <pc:chgData name="C Fisher (Llansannor CiW Primary School)" userId="eadf4afb-81c2-4d00-81f1-934baea1d1be" providerId="ADAL" clId="{43B2C0C4-77B3-8447-AF5C-FE5E08B94C74}"/>
    <pc:docChg chg="custSel modSld">
      <pc:chgData name="C Fisher (Llansannor CiW Primary School)" userId="eadf4afb-81c2-4d00-81f1-934baea1d1be" providerId="ADAL" clId="{43B2C0C4-77B3-8447-AF5C-FE5E08B94C74}" dt="2024-09-08T20:03:17.688" v="1197" actId="20577"/>
      <pc:docMkLst>
        <pc:docMk/>
      </pc:docMkLst>
      <pc:sldChg chg="modSp mod">
        <pc:chgData name="C Fisher (Llansannor CiW Primary School)" userId="eadf4afb-81c2-4d00-81f1-934baea1d1be" providerId="ADAL" clId="{43B2C0C4-77B3-8447-AF5C-FE5E08B94C74}" dt="2024-09-08T19:56:24.941" v="535" actId="27636"/>
        <pc:sldMkLst>
          <pc:docMk/>
          <pc:sldMk cId="2171503025" sldId="262"/>
        </pc:sldMkLst>
      </pc:sldChg>
      <pc:sldChg chg="modSp mod">
        <pc:chgData name="C Fisher (Llansannor CiW Primary School)" userId="eadf4afb-81c2-4d00-81f1-934baea1d1be" providerId="ADAL" clId="{43B2C0C4-77B3-8447-AF5C-FE5E08B94C74}" dt="2024-09-08T20:02:12.415" v="1196" actId="113"/>
        <pc:sldMkLst>
          <pc:docMk/>
          <pc:sldMk cId="1104822977" sldId="292"/>
        </pc:sldMkLst>
      </pc:sldChg>
      <pc:sldChg chg="modSp mod">
        <pc:chgData name="C Fisher (Llansannor CiW Primary School)" userId="eadf4afb-81c2-4d00-81f1-934baea1d1be" providerId="ADAL" clId="{43B2C0C4-77B3-8447-AF5C-FE5E08B94C74}" dt="2024-09-08T20:03:17.688" v="1197" actId="20577"/>
        <pc:sldMkLst>
          <pc:docMk/>
          <pc:sldMk cId="1715937054" sldId="294"/>
        </pc:sldMkLst>
      </pc:sldChg>
      <pc:sldChg chg="modSp mod">
        <pc:chgData name="C Fisher (Llansannor CiW Primary School)" userId="eadf4afb-81c2-4d00-81f1-934baea1d1be" providerId="ADAL" clId="{43B2C0C4-77B3-8447-AF5C-FE5E08B94C74}" dt="2024-09-08T20:00:14.765" v="1112" actId="20577"/>
        <pc:sldMkLst>
          <pc:docMk/>
          <pc:sldMk cId="721710615" sldId="297"/>
        </pc:sldMkLst>
      </pc:sldChg>
    </pc:docChg>
  </pc:docChgLst>
  <pc:docChgLst>
    <pc:chgData name="S Davies (Llansannor CiW Primary School)" userId="S::daviess1744@hwbcymru.net::80d4d59b-0812-48ef-9fe5-0684c8a6bf7e" providerId="AD" clId="Web-{27419C8E-2CF5-4B6D-F09F-5CE5D3DD0943}"/>
    <pc:docChg chg="addSld modSld">
      <pc:chgData name="S Davies (Llansannor CiW Primary School)" userId="S::daviess1744@hwbcymru.net::80d4d59b-0812-48ef-9fe5-0684c8a6bf7e" providerId="AD" clId="Web-{27419C8E-2CF5-4B6D-F09F-5CE5D3DD0943}" dt="2025-09-05T12:07:04.589" v="1"/>
      <pc:docMkLst>
        <pc:docMk/>
      </pc:docMkLst>
      <pc:sldChg chg="add">
        <pc:chgData name="S Davies (Llansannor CiW Primary School)" userId="S::daviess1744@hwbcymru.net::80d4d59b-0812-48ef-9fe5-0684c8a6bf7e" providerId="AD" clId="Web-{27419C8E-2CF5-4B6D-F09F-5CE5D3DD0943}" dt="2025-09-05T12:07:04.589" v="1"/>
        <pc:sldMkLst>
          <pc:docMk/>
          <pc:sldMk cId="2470022323" sldId="259"/>
        </pc:sldMkLst>
      </pc:sldChg>
      <pc:sldChg chg="delSp">
        <pc:chgData name="S Davies (Llansannor CiW Primary School)" userId="S::daviess1744@hwbcymru.net::80d4d59b-0812-48ef-9fe5-0684c8a6bf7e" providerId="AD" clId="Web-{27419C8E-2CF5-4B6D-F09F-5CE5D3DD0943}" dt="2025-09-05T12:07:00.011" v="0"/>
        <pc:sldMkLst>
          <pc:docMk/>
          <pc:sldMk cId="3693666810" sldId="312"/>
        </pc:sldMkLst>
      </pc:sldChg>
    </pc:docChg>
  </pc:docChgLst>
  <pc:docChgLst>
    <pc:chgData name="B Bevan (Llansannor CiW Primary School)" userId="S::bevanb3@hwbcymru.net::8563ab44-3948-4d3b-908a-1c48f8fcaef0" providerId="AD" clId="Web-{73BD6333-C3B4-F262-54C5-9D891974AE40}"/>
    <pc:docChg chg="addSld delSld modSld sldOrd">
      <pc:chgData name="B Bevan (Llansannor CiW Primary School)" userId="S::bevanb3@hwbcymru.net::8563ab44-3948-4d3b-908a-1c48f8fcaef0" providerId="AD" clId="Web-{73BD6333-C3B4-F262-54C5-9D891974AE40}" dt="2025-09-03T13:01:02.166" v="2553" actId="20577"/>
      <pc:docMkLst>
        <pc:docMk/>
      </pc:docMkLst>
      <pc:sldChg chg="addSp delSp modSp">
        <pc:chgData name="B Bevan (Llansannor CiW Primary School)" userId="S::bevanb3@hwbcymru.net::8563ab44-3948-4d3b-908a-1c48f8fcaef0" providerId="AD" clId="Web-{73BD6333-C3B4-F262-54C5-9D891974AE40}" dt="2025-09-03T09:33:50.348" v="254"/>
        <pc:sldMkLst>
          <pc:docMk/>
          <pc:sldMk cId="4097101563" sldId="256"/>
        </pc:sldMkLst>
        <pc:spChg chg="mod">
          <ac:chgData name="B Bevan (Llansannor CiW Primary School)" userId="S::bevanb3@hwbcymru.net::8563ab44-3948-4d3b-908a-1c48f8fcaef0" providerId="AD" clId="Web-{73BD6333-C3B4-F262-54C5-9D891974AE40}" dt="2025-09-03T09:32:56.597" v="241" actId="20577"/>
          <ac:spMkLst>
            <pc:docMk/>
            <pc:sldMk cId="4097101563" sldId="256"/>
            <ac:spMk id="2" creationId="{00000000-0000-0000-0000-000000000000}"/>
          </ac:spMkLst>
        </pc:spChg>
        <pc:spChg chg="mod">
          <ac:chgData name="B Bevan (Llansannor CiW Primary School)" userId="S::bevanb3@hwbcymru.net::8563ab44-3948-4d3b-908a-1c48f8fcaef0" providerId="AD" clId="Web-{73BD6333-C3B4-F262-54C5-9D891974AE40}" dt="2025-09-03T09:33:02.956" v="244" actId="20577"/>
          <ac:spMkLst>
            <pc:docMk/>
            <pc:sldMk cId="4097101563" sldId="256"/>
            <ac:spMk id="3" creationId="{00000000-0000-0000-0000-000000000000}"/>
          </ac:spMkLst>
        </pc:spChg>
        <pc:spChg chg="add">
          <ac:chgData name="B Bevan (Llansannor CiW Primary School)" userId="S::bevanb3@hwbcymru.net::8563ab44-3948-4d3b-908a-1c48f8fcaef0" providerId="AD" clId="Web-{73BD6333-C3B4-F262-54C5-9D891974AE40}" dt="2025-09-03T09:33:50.348" v="254"/>
          <ac:spMkLst>
            <pc:docMk/>
            <pc:sldMk cId="4097101563" sldId="256"/>
            <ac:spMk id="7" creationId="{B7DB5910-A5C3-2B38-C53B-DD3C3AE54376}"/>
          </ac:spMkLst>
        </pc:spChg>
        <pc:spChg chg="add">
          <ac:chgData name="B Bevan (Llansannor CiW Primary School)" userId="S::bevanb3@hwbcymru.net::8563ab44-3948-4d3b-908a-1c48f8fcaef0" providerId="AD" clId="Web-{73BD6333-C3B4-F262-54C5-9D891974AE40}" dt="2025-09-03T09:32:47.097" v="239"/>
          <ac:spMkLst>
            <pc:docMk/>
            <pc:sldMk cId="4097101563" sldId="256"/>
            <ac:spMk id="80" creationId="{7DA3C418-758E-4180-A5D0-8655D6804587}"/>
          </ac:spMkLst>
        </pc:spChg>
        <pc:spChg chg="add">
          <ac:chgData name="B Bevan (Llansannor CiW Primary School)" userId="S::bevanb3@hwbcymru.net::8563ab44-3948-4d3b-908a-1c48f8fcaef0" providerId="AD" clId="Web-{73BD6333-C3B4-F262-54C5-9D891974AE40}" dt="2025-09-03T09:32:47.097" v="239"/>
          <ac:spMkLst>
            <pc:docMk/>
            <pc:sldMk cId="4097101563" sldId="256"/>
            <ac:spMk id="82" creationId="{28C8EF06-5EC3-4883-AFAF-D74FF46550FB}"/>
          </ac:spMkLst>
        </pc:spChg>
        <pc:picChg chg="mod ord">
          <ac:chgData name="B Bevan (Llansannor CiW Primary School)" userId="S::bevanb3@hwbcymru.net::8563ab44-3948-4d3b-908a-1c48f8fcaef0" providerId="AD" clId="Web-{73BD6333-C3B4-F262-54C5-9D891974AE40}" dt="2025-09-03T09:32:47.097" v="239"/>
          <ac:picMkLst>
            <pc:docMk/>
            <pc:sldMk cId="4097101563" sldId="256"/>
            <ac:picMk id="6" creationId="{AE8BED93-6D40-A746-B0A4-D94F655D5D51}"/>
          </ac:picMkLst>
        </pc:picChg>
      </pc:sldChg>
      <pc:sldChg chg="addSp delSp modSp ord">
        <pc:chgData name="B Bevan (Llansannor CiW Primary School)" userId="S::bevanb3@hwbcymru.net::8563ab44-3948-4d3b-908a-1c48f8fcaef0" providerId="AD" clId="Web-{73BD6333-C3B4-F262-54C5-9D891974AE40}" dt="2025-09-03T12:59:04.791" v="2550" actId="14100"/>
        <pc:sldMkLst>
          <pc:docMk/>
          <pc:sldMk cId="2171503025" sldId="262"/>
        </pc:sldMkLst>
      </pc:sldChg>
      <pc:sldChg chg="addSp ord">
        <pc:chgData name="B Bevan (Llansannor CiW Primary School)" userId="S::bevanb3@hwbcymru.net::8563ab44-3948-4d3b-908a-1c48f8fcaef0" providerId="AD" clId="Web-{73BD6333-C3B4-F262-54C5-9D891974AE40}" dt="2025-09-03T10:27:59.919" v="1663"/>
        <pc:sldMkLst>
          <pc:docMk/>
          <pc:sldMk cId="322697148" sldId="268"/>
        </pc:sldMkLst>
        <pc:spChg chg="add">
          <ac:chgData name="B Bevan (Llansannor CiW Primary School)" userId="S::bevanb3@hwbcymru.net::8563ab44-3948-4d3b-908a-1c48f8fcaef0" providerId="AD" clId="Web-{73BD6333-C3B4-F262-54C5-9D891974AE40}" dt="2025-09-03T09:34:44.239" v="275"/>
          <ac:spMkLst>
            <pc:docMk/>
            <pc:sldMk cId="322697148" sldId="268"/>
            <ac:spMk id="7" creationId="{EDCF195B-667A-8AD0-E911-79FDE550EAA6}"/>
          </ac:spMkLst>
        </pc:spChg>
      </pc:sldChg>
      <pc:sldChg chg="addSp">
        <pc:chgData name="B Bevan (Llansannor CiW Primary School)" userId="S::bevanb3@hwbcymru.net::8563ab44-3948-4d3b-908a-1c48f8fcaef0" providerId="AD" clId="Web-{73BD6333-C3B4-F262-54C5-9D891974AE40}" dt="2025-09-03T09:34:28.708" v="267"/>
        <pc:sldMkLst>
          <pc:docMk/>
          <pc:sldMk cId="2503717362" sldId="269"/>
        </pc:sldMkLst>
      </pc:sldChg>
      <pc:sldChg chg="addSp">
        <pc:chgData name="B Bevan (Llansannor CiW Primary School)" userId="S::bevanb3@hwbcymru.net::8563ab44-3948-4d3b-908a-1c48f8fcaef0" providerId="AD" clId="Web-{73BD6333-C3B4-F262-54C5-9D891974AE40}" dt="2025-09-03T09:34:48.474" v="277"/>
        <pc:sldMkLst>
          <pc:docMk/>
          <pc:sldMk cId="1413541855" sldId="275"/>
        </pc:sldMkLst>
      </pc:sldChg>
      <pc:sldChg chg="addSp">
        <pc:chgData name="B Bevan (Llansannor CiW Primary School)" userId="S::bevanb3@hwbcymru.net::8563ab44-3948-4d3b-908a-1c48f8fcaef0" providerId="AD" clId="Web-{73BD6333-C3B4-F262-54C5-9D891974AE40}" dt="2025-09-03T09:34:27.426" v="266"/>
        <pc:sldMkLst>
          <pc:docMk/>
          <pc:sldMk cId="3083675268" sldId="278"/>
        </pc:sldMkLst>
      </pc:sldChg>
      <pc:sldChg chg="addSp delSp modSp">
        <pc:chgData name="B Bevan (Llansannor CiW Primary School)" userId="S::bevanb3@hwbcymru.net::8563ab44-3948-4d3b-908a-1c48f8fcaef0" providerId="AD" clId="Web-{73BD6333-C3B4-F262-54C5-9D891974AE40}" dt="2025-09-03T09:34:19.035" v="264"/>
        <pc:sldMkLst>
          <pc:docMk/>
          <pc:sldMk cId="725864119" sldId="282"/>
        </pc:sldMkLst>
        <pc:spChg chg="mod">
          <ac:chgData name="B Bevan (Llansannor CiW Primary School)" userId="S::bevanb3@hwbcymru.net::8563ab44-3948-4d3b-908a-1c48f8fcaef0" providerId="AD" clId="Web-{73BD6333-C3B4-F262-54C5-9D891974AE40}" dt="2025-09-03T09:27:18.439" v="231" actId="1076"/>
          <ac:spMkLst>
            <pc:docMk/>
            <pc:sldMk cId="725864119" sldId="282"/>
            <ac:spMk id="2" creationId="{D221F9B6-7B11-7AD8-DEE0-6A949E6448AA}"/>
          </ac:spMkLst>
        </pc:spChg>
        <pc:spChg chg="mod ord">
          <ac:chgData name="B Bevan (Llansannor CiW Primary School)" userId="S::bevanb3@hwbcymru.net::8563ab44-3948-4d3b-908a-1c48f8fcaef0" providerId="AD" clId="Web-{73BD6333-C3B4-F262-54C5-9D891974AE40}" dt="2025-09-03T09:27:13.252" v="230" actId="20577"/>
          <ac:spMkLst>
            <pc:docMk/>
            <pc:sldMk cId="725864119" sldId="282"/>
            <ac:spMk id="3" creationId="{EF127292-818E-6C8D-0331-EF18F12557E8}"/>
          </ac:spMkLst>
        </pc:spChg>
        <pc:spChg chg="add">
          <ac:chgData name="B Bevan (Llansannor CiW Primary School)" userId="S::bevanb3@hwbcymru.net::8563ab44-3948-4d3b-908a-1c48f8fcaef0" providerId="AD" clId="Web-{73BD6333-C3B4-F262-54C5-9D891974AE40}" dt="2025-09-03T09:34:19.035" v="264"/>
          <ac:spMkLst>
            <pc:docMk/>
            <pc:sldMk cId="725864119" sldId="282"/>
            <ac:spMk id="13" creationId="{1EDC4136-3913-5B4F-8994-F37954DE8F49}"/>
          </ac:spMkLst>
        </pc:spChg>
        <pc:picChg chg="add mod">
          <ac:chgData name="B Bevan (Llansannor CiW Primary School)" userId="S::bevanb3@hwbcymru.net::8563ab44-3948-4d3b-908a-1c48f8fcaef0" providerId="AD" clId="Web-{73BD6333-C3B4-F262-54C5-9D891974AE40}" dt="2025-09-03T09:27:04.674" v="228" actId="14100"/>
          <ac:picMkLst>
            <pc:docMk/>
            <pc:sldMk cId="725864119" sldId="282"/>
            <ac:picMk id="9" creationId="{BCB11BF7-CDDF-4AFD-1335-C2FDA5D68FA0}"/>
          </ac:picMkLst>
        </pc:picChg>
      </pc:sldChg>
      <pc:sldChg chg="addSp">
        <pc:chgData name="B Bevan (Llansannor CiW Primary School)" userId="S::bevanb3@hwbcymru.net::8563ab44-3948-4d3b-908a-1c48f8fcaef0" providerId="AD" clId="Web-{73BD6333-C3B4-F262-54C5-9D891974AE40}" dt="2025-09-03T09:34:32.129" v="269"/>
        <pc:sldMkLst>
          <pc:docMk/>
          <pc:sldMk cId="786105873" sldId="283"/>
        </pc:sldMkLst>
      </pc:sldChg>
      <pc:sldChg chg="addSp delSp modSp">
        <pc:chgData name="B Bevan (Llansannor CiW Primary School)" userId="S::bevanb3@hwbcymru.net::8563ab44-3948-4d3b-908a-1c48f8fcaef0" providerId="AD" clId="Web-{73BD6333-C3B4-F262-54C5-9D891974AE40}" dt="2025-09-03T09:33:54.082" v="256" actId="1076"/>
        <pc:sldMkLst>
          <pc:docMk/>
          <pc:sldMk cId="3805582020" sldId="284"/>
        </pc:sldMkLst>
        <pc:spChg chg="add mod">
          <ac:chgData name="B Bevan (Llansannor CiW Primary School)" userId="S::bevanb3@hwbcymru.net::8563ab44-3948-4d3b-908a-1c48f8fcaef0" providerId="AD" clId="Web-{73BD6333-C3B4-F262-54C5-9D891974AE40}" dt="2025-09-03T09:33:54.082" v="256" actId="1076"/>
          <ac:spMkLst>
            <pc:docMk/>
            <pc:sldMk cId="3805582020" sldId="284"/>
            <ac:spMk id="10" creationId="{1A2AE87D-651E-8F85-B56D-6D69B2F493E4}"/>
          </ac:spMkLst>
        </pc:spChg>
        <pc:picChg chg="add mod">
          <ac:chgData name="B Bevan (Llansannor CiW Primary School)" userId="S::bevanb3@hwbcymru.net::8563ab44-3948-4d3b-908a-1c48f8fcaef0" providerId="AD" clId="Web-{73BD6333-C3B4-F262-54C5-9D891974AE40}" dt="2025-09-03T09:13:24.309" v="67" actId="1076"/>
          <ac:picMkLst>
            <pc:docMk/>
            <pc:sldMk cId="3805582020" sldId="284"/>
            <ac:picMk id="8" creationId="{E10C9026-299A-D0E6-A38D-6D942AD72F5D}"/>
          </ac:picMkLst>
        </pc:picChg>
      </pc:sldChg>
      <pc:sldChg chg="addSp modSp">
        <pc:chgData name="B Bevan (Llansannor CiW Primary School)" userId="S::bevanb3@hwbcymru.net::8563ab44-3948-4d3b-908a-1c48f8fcaef0" providerId="AD" clId="Web-{73BD6333-C3B4-F262-54C5-9D891974AE40}" dt="2025-09-03T13:01:02.166" v="2553" actId="20577"/>
        <pc:sldMkLst>
          <pc:docMk/>
          <pc:sldMk cId="3901686027" sldId="285"/>
        </pc:sldMkLst>
      </pc:sldChg>
      <pc:sldChg chg="del">
        <pc:chgData name="B Bevan (Llansannor CiW Primary School)" userId="S::bevanb3@hwbcymru.net::8563ab44-3948-4d3b-908a-1c48f8fcaef0" providerId="AD" clId="Web-{73BD6333-C3B4-F262-54C5-9D891974AE40}" dt="2025-09-03T09:13:34.232" v="68"/>
        <pc:sldMkLst>
          <pc:docMk/>
          <pc:sldMk cId="3410762535" sldId="286"/>
        </pc:sldMkLst>
      </pc:sldChg>
      <pc:sldChg chg="addSp delSp modSp">
        <pc:chgData name="B Bevan (Llansannor CiW Primary School)" userId="S::bevanb3@hwbcymru.net::8563ab44-3948-4d3b-908a-1c48f8fcaef0" providerId="AD" clId="Web-{73BD6333-C3B4-F262-54C5-9D891974AE40}" dt="2025-09-03T09:34:14.035" v="262" actId="20577"/>
        <pc:sldMkLst>
          <pc:docMk/>
          <pc:sldMk cId="2749850141" sldId="287"/>
        </pc:sldMkLst>
        <pc:spChg chg="mod">
          <ac:chgData name="B Bevan (Llansannor CiW Primary School)" userId="S::bevanb3@hwbcymru.net::8563ab44-3948-4d3b-908a-1c48f8fcaef0" providerId="AD" clId="Web-{73BD6333-C3B4-F262-54C5-9D891974AE40}" dt="2025-09-03T09:19:35.194" v="123" actId="20577"/>
          <ac:spMkLst>
            <pc:docMk/>
            <pc:sldMk cId="2749850141" sldId="287"/>
            <ac:spMk id="2" creationId="{AAE30C82-11F5-9288-E458-C702CEDCDC95}"/>
          </ac:spMkLst>
        </pc:spChg>
        <pc:spChg chg="mod">
          <ac:chgData name="B Bevan (Llansannor CiW Primary School)" userId="S::bevanb3@hwbcymru.net::8563ab44-3948-4d3b-908a-1c48f8fcaef0" providerId="AD" clId="Web-{73BD6333-C3B4-F262-54C5-9D891974AE40}" dt="2025-09-03T09:34:14.035" v="262" actId="20577"/>
          <ac:spMkLst>
            <pc:docMk/>
            <pc:sldMk cId="2749850141" sldId="287"/>
            <ac:spMk id="3" creationId="{C1CCD4A4-6075-2E81-CAE7-5CF85416682C}"/>
          </ac:spMkLst>
        </pc:spChg>
        <pc:spChg chg="add">
          <ac:chgData name="B Bevan (Llansannor CiW Primary School)" userId="S::bevanb3@hwbcymru.net::8563ab44-3948-4d3b-908a-1c48f8fcaef0" providerId="AD" clId="Web-{73BD6333-C3B4-F262-54C5-9D891974AE40}" dt="2025-09-03T09:34:02.004" v="258"/>
          <ac:spMkLst>
            <pc:docMk/>
            <pc:sldMk cId="2749850141" sldId="287"/>
            <ac:spMk id="7" creationId="{032658EC-D8B7-7740-26ED-17F2727DC273}"/>
          </ac:spMkLst>
        </pc:spChg>
        <pc:spChg chg="add">
          <ac:chgData name="B Bevan (Llansannor CiW Primary School)" userId="S::bevanb3@hwbcymru.net::8563ab44-3948-4d3b-908a-1c48f8fcaef0" providerId="AD" clId="Web-{73BD6333-C3B4-F262-54C5-9D891974AE40}" dt="2025-09-03T09:18:18.913" v="71"/>
          <ac:spMkLst>
            <pc:docMk/>
            <pc:sldMk cId="2749850141" sldId="287"/>
            <ac:spMk id="17" creationId="{2CB962CF-61A3-4EF9-94F6-7C59B0329524}"/>
          </ac:spMkLst>
        </pc:spChg>
        <pc:picChg chg="add mod ord">
          <ac:chgData name="B Bevan (Llansannor CiW Primary School)" userId="S::bevanb3@hwbcymru.net::8563ab44-3948-4d3b-908a-1c48f8fcaef0" providerId="AD" clId="Web-{73BD6333-C3B4-F262-54C5-9D891974AE40}" dt="2025-09-03T09:18:18.913" v="71"/>
          <ac:picMkLst>
            <pc:docMk/>
            <pc:sldMk cId="2749850141" sldId="287"/>
            <ac:picMk id="4" creationId="{75C8F4B3-C3B7-50FC-6AE4-FBD4C6FAF5EE}"/>
          </ac:picMkLst>
        </pc:picChg>
        <pc:picChg chg="add mod">
          <ac:chgData name="B Bevan (Llansannor CiW Primary School)" userId="S::bevanb3@hwbcymru.net::8563ab44-3948-4d3b-908a-1c48f8fcaef0" providerId="AD" clId="Web-{73BD6333-C3B4-F262-54C5-9D891974AE40}" dt="2025-09-03T09:18:18.913" v="71"/>
          <ac:picMkLst>
            <pc:docMk/>
            <pc:sldMk cId="2749850141" sldId="287"/>
            <ac:picMk id="5" creationId="{141A1A2D-F901-4E4D-1092-4248B962E48A}"/>
          </ac:picMkLst>
        </pc:picChg>
      </pc:sldChg>
      <pc:sldChg chg="addSp delSp modSp">
        <pc:chgData name="B Bevan (Llansannor CiW Primary School)" userId="S::bevanb3@hwbcymru.net::8563ab44-3948-4d3b-908a-1c48f8fcaef0" providerId="AD" clId="Web-{73BD6333-C3B4-F262-54C5-9D891974AE40}" dt="2025-09-03T09:34:14.754" v="263"/>
        <pc:sldMkLst>
          <pc:docMk/>
          <pc:sldMk cId="786838771" sldId="290"/>
        </pc:sldMkLst>
        <pc:spChg chg="mod">
          <ac:chgData name="B Bevan (Llansannor CiW Primary School)" userId="S::bevanb3@hwbcymru.net::8563ab44-3948-4d3b-908a-1c48f8fcaef0" providerId="AD" clId="Web-{73BD6333-C3B4-F262-54C5-9D891974AE40}" dt="2025-09-03T09:23:48.089" v="159"/>
          <ac:spMkLst>
            <pc:docMk/>
            <pc:sldMk cId="786838771" sldId="290"/>
            <ac:spMk id="2" creationId="{AEBEB4E9-B7B3-3FAB-592E-F290E106FBBD}"/>
          </ac:spMkLst>
        </pc:spChg>
        <pc:spChg chg="mod">
          <ac:chgData name="B Bevan (Llansannor CiW Primary School)" userId="S::bevanb3@hwbcymru.net::8563ab44-3948-4d3b-908a-1c48f8fcaef0" providerId="AD" clId="Web-{73BD6333-C3B4-F262-54C5-9D891974AE40}" dt="2025-09-03T09:24:26.668" v="173" actId="20577"/>
          <ac:spMkLst>
            <pc:docMk/>
            <pc:sldMk cId="786838771" sldId="290"/>
            <ac:spMk id="3" creationId="{19F9C753-498E-C131-C113-3E4B12A48912}"/>
          </ac:spMkLst>
        </pc:spChg>
        <pc:spChg chg="add">
          <ac:chgData name="B Bevan (Llansannor CiW Primary School)" userId="S::bevanb3@hwbcymru.net::8563ab44-3948-4d3b-908a-1c48f8fcaef0" providerId="AD" clId="Web-{73BD6333-C3B4-F262-54C5-9D891974AE40}" dt="2025-09-03T09:34:14.754" v="263"/>
          <ac:spMkLst>
            <pc:docMk/>
            <pc:sldMk cId="786838771" sldId="290"/>
            <ac:spMk id="6" creationId="{D6254695-9443-3470-9092-D3FA3D1BBF21}"/>
          </ac:spMkLst>
        </pc:spChg>
        <pc:spChg chg="add">
          <ac:chgData name="B Bevan (Llansannor CiW Primary School)" userId="S::bevanb3@hwbcymru.net::8563ab44-3948-4d3b-908a-1c48f8fcaef0" providerId="AD" clId="Web-{73BD6333-C3B4-F262-54C5-9D891974AE40}" dt="2025-09-03T09:23:48.089" v="159"/>
          <ac:spMkLst>
            <pc:docMk/>
            <pc:sldMk cId="786838771" sldId="290"/>
            <ac:spMk id="17" creationId="{45D37F4E-DDB4-456B-97E0-9937730A039F}"/>
          </ac:spMkLst>
        </pc:spChg>
        <pc:spChg chg="add">
          <ac:chgData name="B Bevan (Llansannor CiW Primary School)" userId="S::bevanb3@hwbcymru.net::8563ab44-3948-4d3b-908a-1c48f8fcaef0" providerId="AD" clId="Web-{73BD6333-C3B4-F262-54C5-9D891974AE40}" dt="2025-09-03T09:23:48.089" v="159"/>
          <ac:spMkLst>
            <pc:docMk/>
            <pc:sldMk cId="786838771" sldId="290"/>
            <ac:spMk id="19" creationId="{B2DD41CD-8F47-4F56-AD12-4E2FF7696987}"/>
          </ac:spMkLst>
        </pc:spChg>
        <pc:picChg chg="add mod">
          <ac:chgData name="B Bevan (Llansannor CiW Primary School)" userId="S::bevanb3@hwbcymru.net::8563ab44-3948-4d3b-908a-1c48f8fcaef0" providerId="AD" clId="Web-{73BD6333-C3B4-F262-54C5-9D891974AE40}" dt="2025-09-03T09:23:48.089" v="159"/>
          <ac:picMkLst>
            <pc:docMk/>
            <pc:sldMk cId="786838771" sldId="290"/>
            <ac:picMk id="4" creationId="{EA7E924E-4195-6DF9-E4C6-1159105A9755}"/>
          </ac:picMkLst>
        </pc:picChg>
      </pc:sldChg>
      <pc:sldChg chg="addSp ord">
        <pc:chgData name="B Bevan (Llansannor CiW Primary School)" userId="S::bevanb3@hwbcymru.net::8563ab44-3948-4d3b-908a-1c48f8fcaef0" providerId="AD" clId="Web-{73BD6333-C3B4-F262-54C5-9D891974AE40}" dt="2025-09-03T10:27:59.919" v="1662"/>
        <pc:sldMkLst>
          <pc:docMk/>
          <pc:sldMk cId="566617893" sldId="296"/>
        </pc:sldMkLst>
        <pc:spChg chg="add">
          <ac:chgData name="B Bevan (Llansannor CiW Primary School)" userId="S::bevanb3@hwbcymru.net::8563ab44-3948-4d3b-908a-1c48f8fcaef0" providerId="AD" clId="Web-{73BD6333-C3B4-F262-54C5-9D891974AE40}" dt="2025-09-03T09:34:46.177" v="276"/>
          <ac:spMkLst>
            <pc:docMk/>
            <pc:sldMk cId="566617893" sldId="296"/>
            <ac:spMk id="6" creationId="{4E836738-367D-09E9-2379-46923DEDEDBC}"/>
          </ac:spMkLst>
        </pc:spChg>
      </pc:sldChg>
      <pc:sldChg chg="addSp del">
        <pc:chgData name="B Bevan (Llansannor CiW Primary School)" userId="S::bevanb3@hwbcymru.net::8563ab44-3948-4d3b-908a-1c48f8fcaef0" providerId="AD" clId="Web-{73BD6333-C3B4-F262-54C5-9D891974AE40}" dt="2025-09-03T09:52:55.119" v="282"/>
        <pc:sldMkLst>
          <pc:docMk/>
          <pc:sldMk cId="535445340" sldId="298"/>
        </pc:sldMkLst>
      </pc:sldChg>
      <pc:sldChg chg="addSp modSp ord">
        <pc:chgData name="B Bevan (Llansannor CiW Primary School)" userId="S::bevanb3@hwbcymru.net::8563ab44-3948-4d3b-908a-1c48f8fcaef0" providerId="AD" clId="Web-{73BD6333-C3B4-F262-54C5-9D891974AE40}" dt="2025-09-03T10:35:52.035" v="2540" actId="1076"/>
        <pc:sldMkLst>
          <pc:docMk/>
          <pc:sldMk cId="267548333" sldId="306"/>
        </pc:sldMkLst>
        <pc:spChg chg="mod">
          <ac:chgData name="B Bevan (Llansannor CiW Primary School)" userId="S::bevanb3@hwbcymru.net::8563ab44-3948-4d3b-908a-1c48f8fcaef0" providerId="AD" clId="Web-{73BD6333-C3B4-F262-54C5-9D891974AE40}" dt="2025-09-03T10:23:27.324" v="1444" actId="1076"/>
          <ac:spMkLst>
            <pc:docMk/>
            <pc:sldMk cId="267548333" sldId="306"/>
            <ac:spMk id="2" creationId="{00000000-0000-0000-0000-000000000000}"/>
          </ac:spMkLst>
        </pc:spChg>
        <pc:spChg chg="add">
          <ac:chgData name="B Bevan (Llansannor CiW Primary School)" userId="S::bevanb3@hwbcymru.net::8563ab44-3948-4d3b-908a-1c48f8fcaef0" providerId="AD" clId="Web-{73BD6333-C3B4-F262-54C5-9D891974AE40}" dt="2025-09-03T09:34:34.255" v="270"/>
          <ac:spMkLst>
            <pc:docMk/>
            <pc:sldMk cId="267548333" sldId="306"/>
            <ac:spMk id="15" creationId="{05B54141-327B-C689-7544-60680E1A1C77}"/>
          </ac:spMkLst>
        </pc:spChg>
        <pc:graphicFrameChg chg="mod modGraphic">
          <ac:chgData name="B Bevan (Llansannor CiW Primary School)" userId="S::bevanb3@hwbcymru.net::8563ab44-3948-4d3b-908a-1c48f8fcaef0" providerId="AD" clId="Web-{73BD6333-C3B4-F262-54C5-9D891974AE40}" dt="2025-09-03T10:35:52.035" v="2540" actId="1076"/>
          <ac:graphicFrameMkLst>
            <pc:docMk/>
            <pc:sldMk cId="267548333" sldId="306"/>
            <ac:graphicFrameMk id="5" creationId="{D086B187-B4F0-7F47-F48C-55980458BEB8}"/>
          </ac:graphicFrameMkLst>
        </pc:graphicFrameChg>
      </pc:sldChg>
      <pc:sldChg chg="addSp">
        <pc:chgData name="B Bevan (Llansannor CiW Primary School)" userId="S::bevanb3@hwbcymru.net::8563ab44-3948-4d3b-908a-1c48f8fcaef0" providerId="AD" clId="Web-{73BD6333-C3B4-F262-54C5-9D891974AE40}" dt="2025-09-03T09:34:30.348" v="268"/>
        <pc:sldMkLst>
          <pc:docMk/>
          <pc:sldMk cId="2766010727" sldId="307"/>
        </pc:sldMkLst>
      </pc:sldChg>
      <pc:sldChg chg="addSp modSp">
        <pc:chgData name="B Bevan (Llansannor CiW Primary School)" userId="S::bevanb3@hwbcymru.net::8563ab44-3948-4d3b-908a-1c48f8fcaef0" providerId="AD" clId="Web-{73BD6333-C3B4-F262-54C5-9D891974AE40}" dt="2025-09-03T09:52:36.525" v="281"/>
        <pc:sldMkLst>
          <pc:docMk/>
          <pc:sldMk cId="2006211191" sldId="308"/>
        </pc:sldMkLst>
        <pc:spChg chg="add mod">
          <ac:chgData name="B Bevan (Llansannor CiW Primary School)" userId="S::bevanb3@hwbcymru.net::8563ab44-3948-4d3b-908a-1c48f8fcaef0" providerId="AD" clId="Web-{73BD6333-C3B4-F262-54C5-9D891974AE40}" dt="2025-09-03T09:33:41.394" v="253" actId="20577"/>
          <ac:spMkLst>
            <pc:docMk/>
            <pc:sldMk cId="2006211191" sldId="308"/>
            <ac:spMk id="3" creationId="{CA0D7B4B-E83E-4E80-9A7C-7E126A115906}"/>
          </ac:spMkLst>
        </pc:spChg>
        <pc:spChg chg="mod">
          <ac:chgData name="B Bevan (Llansannor CiW Primary School)" userId="S::bevanb3@hwbcymru.net::8563ab44-3948-4d3b-908a-1c48f8fcaef0" providerId="AD" clId="Web-{73BD6333-C3B4-F262-54C5-9D891974AE40}" dt="2025-09-03T09:12:56.534" v="63" actId="20577"/>
          <ac:spMkLst>
            <pc:docMk/>
            <pc:sldMk cId="2006211191" sldId="308"/>
            <ac:spMk id="26" creationId="{00000000-0000-0000-0000-000000000000}"/>
          </ac:spMkLst>
        </pc:spChg>
      </pc:sldChg>
      <pc:sldChg chg="addSp ord">
        <pc:chgData name="B Bevan (Llansannor CiW Primary School)" userId="S::bevanb3@hwbcymru.net::8563ab44-3948-4d3b-908a-1c48f8fcaef0" providerId="AD" clId="Web-{73BD6333-C3B4-F262-54C5-9D891974AE40}" dt="2025-09-03T09:53:22.170" v="286"/>
        <pc:sldMkLst>
          <pc:docMk/>
          <pc:sldMk cId="857830329" sldId="311"/>
        </pc:sldMkLst>
      </pc:sldChg>
      <pc:sldChg chg="addSp modSp ord">
        <pc:chgData name="B Bevan (Llansannor CiW Primary School)" userId="S::bevanb3@hwbcymru.net::8563ab44-3948-4d3b-908a-1c48f8fcaef0" providerId="AD" clId="Web-{73BD6333-C3B4-F262-54C5-9D891974AE40}" dt="2025-09-03T12:57:18.040" v="2541" actId="1076"/>
        <pc:sldMkLst>
          <pc:docMk/>
          <pc:sldMk cId="3693666810" sldId="312"/>
        </pc:sldMkLst>
        <pc:spChg chg="add">
          <ac:chgData name="B Bevan (Llansannor CiW Primary School)" userId="S::bevanb3@hwbcymru.net::8563ab44-3948-4d3b-908a-1c48f8fcaef0" providerId="AD" clId="Web-{73BD6333-C3B4-F262-54C5-9D891974AE40}" dt="2025-09-03T09:34:36.020" v="271"/>
          <ac:spMkLst>
            <pc:docMk/>
            <pc:sldMk cId="3693666810" sldId="312"/>
            <ac:spMk id="4" creationId="{24023522-2BD3-AFBF-BDA5-6B48A5835068}"/>
          </ac:spMkLst>
        </pc:spChg>
        <pc:spChg chg="mod">
          <ac:chgData name="B Bevan (Llansannor CiW Primary School)" userId="S::bevanb3@hwbcymru.net::8563ab44-3948-4d3b-908a-1c48f8fcaef0" providerId="AD" clId="Web-{73BD6333-C3B4-F262-54C5-9D891974AE40}" dt="2025-09-03T10:24:42.465" v="1457" actId="1076"/>
          <ac:spMkLst>
            <pc:docMk/>
            <pc:sldMk cId="3693666810" sldId="312"/>
            <ac:spMk id="47" creationId="{E611D0DF-20D9-9956-086E-E45C5BDE6DD8}"/>
          </ac:spMkLst>
        </pc:spChg>
      </pc:sldChg>
      <pc:sldChg chg="addSp ord">
        <pc:chgData name="B Bevan (Llansannor CiW Primary School)" userId="S::bevanb3@hwbcymru.net::8563ab44-3948-4d3b-908a-1c48f8fcaef0" providerId="AD" clId="Web-{73BD6333-C3B4-F262-54C5-9D891974AE40}" dt="2025-09-03T09:53:22.170" v="287"/>
        <pc:sldMkLst>
          <pc:docMk/>
          <pc:sldMk cId="450714060" sldId="313"/>
        </pc:sldMkLst>
        <pc:spChg chg="add">
          <ac:chgData name="B Bevan (Llansannor CiW Primary School)" userId="S::bevanb3@hwbcymru.net::8563ab44-3948-4d3b-908a-1c48f8fcaef0" providerId="AD" clId="Web-{73BD6333-C3B4-F262-54C5-9D891974AE40}" dt="2025-09-03T09:34:37.723" v="272"/>
          <ac:spMkLst>
            <pc:docMk/>
            <pc:sldMk cId="450714060" sldId="313"/>
            <ac:spMk id="3" creationId="{E92B3D2B-7D83-539F-2FDC-883A7F3E1349}"/>
          </ac:spMkLst>
        </pc:spChg>
      </pc:sldChg>
      <pc:sldChg chg="addSp delSp modSp add replId">
        <pc:chgData name="B Bevan (Llansannor CiW Primary School)" userId="S::bevanb3@hwbcymru.net::8563ab44-3948-4d3b-908a-1c48f8fcaef0" providerId="AD" clId="Web-{73BD6333-C3B4-F262-54C5-9D891974AE40}" dt="2025-09-03T10:27:47.606" v="1661" actId="20577"/>
        <pc:sldMkLst>
          <pc:docMk/>
          <pc:sldMk cId="471035265" sldId="314"/>
        </pc:sldMkLst>
        <pc:spChg chg="add mod">
          <ac:chgData name="B Bevan (Llansannor CiW Primary School)" userId="S::bevanb3@hwbcymru.net::8563ab44-3948-4d3b-908a-1c48f8fcaef0" providerId="AD" clId="Web-{73BD6333-C3B4-F262-54C5-9D891974AE40}" dt="2025-09-03T10:27:47.606" v="1661" actId="20577"/>
          <ac:spMkLst>
            <pc:docMk/>
            <pc:sldMk cId="471035265" sldId="314"/>
            <ac:spMk id="2" creationId="{C6FDB783-7576-380A-C577-F88E90E7646C}"/>
          </ac:spMkLst>
        </pc:spChg>
        <pc:spChg chg="mod">
          <ac:chgData name="B Bevan (Llansannor CiW Primary School)" userId="S::bevanb3@hwbcymru.net::8563ab44-3948-4d3b-908a-1c48f8fcaef0" providerId="AD" clId="Web-{73BD6333-C3B4-F262-54C5-9D891974AE40}" dt="2025-09-03T09:54:43.701" v="322" actId="14100"/>
          <ac:spMkLst>
            <pc:docMk/>
            <pc:sldMk cId="471035265" sldId="314"/>
            <ac:spMk id="11" creationId="{0955A199-192A-1A0E-5519-23C0F03B537C}"/>
          </ac:spMkLst>
        </pc:spChg>
      </pc:sldChg>
      <pc:sldChg chg="addSp delSp modSp add replId">
        <pc:chgData name="B Bevan (Llansannor CiW Primary School)" userId="S::bevanb3@hwbcymru.net::8563ab44-3948-4d3b-908a-1c48f8fcaef0" providerId="AD" clId="Web-{73BD6333-C3B4-F262-54C5-9D891974AE40}" dt="2025-09-03T10:35:42.831" v="2539" actId="1076"/>
        <pc:sldMkLst>
          <pc:docMk/>
          <pc:sldMk cId="2413891459" sldId="315"/>
        </pc:sldMkLst>
        <pc:spChg chg="mod">
          <ac:chgData name="B Bevan (Llansannor CiW Primary School)" userId="S::bevanb3@hwbcymru.net::8563ab44-3948-4d3b-908a-1c48f8fcaef0" providerId="AD" clId="Web-{73BD6333-C3B4-F262-54C5-9D891974AE40}" dt="2025-09-03T10:22:29.105" v="1423" actId="14100"/>
          <ac:spMkLst>
            <pc:docMk/>
            <pc:sldMk cId="2413891459" sldId="315"/>
            <ac:spMk id="2" creationId="{BAF4E436-F7A5-16B2-CF10-BE77278CBFCE}"/>
          </ac:spMkLst>
        </pc:spChg>
        <pc:graphicFrameChg chg="add mod modGraphic">
          <ac:chgData name="B Bevan (Llansannor CiW Primary School)" userId="S::bevanb3@hwbcymru.net::8563ab44-3948-4d3b-908a-1c48f8fcaef0" providerId="AD" clId="Web-{73BD6333-C3B4-F262-54C5-9D891974AE40}" dt="2025-09-03T10:23:04.215" v="1433" actId="1076"/>
          <ac:graphicFrameMkLst>
            <pc:docMk/>
            <pc:sldMk cId="2413891459" sldId="315"/>
            <ac:graphicFrameMk id="7" creationId="{12C26772-3A35-E84F-971D-910D492FA8DC}"/>
          </ac:graphicFrameMkLst>
        </pc:graphicFrameChg>
        <pc:picChg chg="add mod">
          <ac:chgData name="B Bevan (Llansannor CiW Primary School)" userId="S::bevanb3@hwbcymru.net::8563ab44-3948-4d3b-908a-1c48f8fcaef0" providerId="AD" clId="Web-{73BD6333-C3B4-F262-54C5-9D891974AE40}" dt="2025-09-03T10:35:39.566" v="2538" actId="1076"/>
          <ac:picMkLst>
            <pc:docMk/>
            <pc:sldMk cId="2413891459" sldId="315"/>
            <ac:picMk id="9" creationId="{EF39D556-615D-51EE-5544-B39154149028}"/>
          </ac:picMkLst>
        </pc:picChg>
        <pc:picChg chg="add mod">
          <ac:chgData name="B Bevan (Llansannor CiW Primary School)" userId="S::bevanb3@hwbcymru.net::8563ab44-3948-4d3b-908a-1c48f8fcaef0" providerId="AD" clId="Web-{73BD6333-C3B4-F262-54C5-9D891974AE40}" dt="2025-09-03T10:35:37.706" v="2537" actId="1076"/>
          <ac:picMkLst>
            <pc:docMk/>
            <pc:sldMk cId="2413891459" sldId="315"/>
            <ac:picMk id="11" creationId="{5141C142-9F5C-12EB-CA14-E23AAEEE7FAB}"/>
          </ac:picMkLst>
        </pc:picChg>
        <pc:picChg chg="add mod modCrop">
          <ac:chgData name="B Bevan (Llansannor CiW Primary School)" userId="S::bevanb3@hwbcymru.net::8563ab44-3948-4d3b-908a-1c48f8fcaef0" providerId="AD" clId="Web-{73BD6333-C3B4-F262-54C5-9D891974AE40}" dt="2025-09-03T10:35:42.831" v="2539" actId="1076"/>
          <ac:picMkLst>
            <pc:docMk/>
            <pc:sldMk cId="2413891459" sldId="315"/>
            <ac:picMk id="12" creationId="{25B2F081-59CC-1E76-415E-3540888FA3EB}"/>
          </ac:picMkLst>
        </pc:picChg>
      </pc:sldChg>
    </pc:docChg>
  </pc:docChgLst>
  <pc:docChgLst>
    <pc:chgData name="C Conlon (Llansannor CiW Primary School)" userId="S::conlonc10@hwbcymru.net::3ff29fd8-28d5-492e-9a03-d54917487b25" providerId="AD" clId="Web-{84327151-01DE-35A8-88F7-CEF668DEF8A5}"/>
    <pc:docChg chg="modSld">
      <pc:chgData name="C Conlon (Llansannor CiW Primary School)" userId="S::conlonc10@hwbcymru.net::3ff29fd8-28d5-492e-9a03-d54917487b25" providerId="AD" clId="Web-{84327151-01DE-35A8-88F7-CEF668DEF8A5}" dt="2025-09-09T11:15:29.430" v="9" actId="20577"/>
      <pc:docMkLst>
        <pc:docMk/>
      </pc:docMkLst>
      <pc:sldChg chg="modSp">
        <pc:chgData name="C Conlon (Llansannor CiW Primary School)" userId="S::conlonc10@hwbcymru.net::3ff29fd8-28d5-492e-9a03-d54917487b25" providerId="AD" clId="Web-{84327151-01DE-35A8-88F7-CEF668DEF8A5}" dt="2025-09-09T11:15:29.430" v="9" actId="20577"/>
        <pc:sldMkLst>
          <pc:docMk/>
          <pc:sldMk cId="2801912184" sldId="320"/>
        </pc:sldMkLst>
        <pc:spChg chg="mod">
          <ac:chgData name="C Conlon (Llansannor CiW Primary School)" userId="S::conlonc10@hwbcymru.net::3ff29fd8-28d5-492e-9a03-d54917487b25" providerId="AD" clId="Web-{84327151-01DE-35A8-88F7-CEF668DEF8A5}" dt="2025-09-09T11:15:29.430" v="9" actId="20577"/>
          <ac:spMkLst>
            <pc:docMk/>
            <pc:sldMk cId="2801912184" sldId="320"/>
            <ac:spMk id="4" creationId="{0483C59C-7886-F4C7-F961-2B70A1DC9B3A}"/>
          </ac:spMkLst>
        </pc:spChg>
        <pc:picChg chg="mod">
          <ac:chgData name="C Conlon (Llansannor CiW Primary School)" userId="S::conlonc10@hwbcymru.net::3ff29fd8-28d5-492e-9a03-d54917487b25" providerId="AD" clId="Web-{84327151-01DE-35A8-88F7-CEF668DEF8A5}" dt="2025-09-09T11:14:50.287" v="8" actId="1076"/>
          <ac:picMkLst>
            <pc:docMk/>
            <pc:sldMk cId="2801912184" sldId="320"/>
            <ac:picMk id="3" creationId="{C408AFB3-D5A9-84A3-E4F8-3B9F27984482}"/>
          </ac:picMkLst>
        </pc:picChg>
      </pc:sldChg>
    </pc:docChg>
  </pc:docChgLst>
  <pc:docChgLst>
    <pc:chgData name="K Miller (Llansannor CiW Primary School)" userId="S::dicomidisk@hwbcymru.net::d05fc164-ffab-45b8-9a40-1d481345707c" providerId="AD" clId="Web-{2B679FBE-2433-F866-7CE7-DEAD23D42F49}"/>
    <pc:docChg chg="modSld">
      <pc:chgData name="K Miller (Llansannor CiW Primary School)" userId="S::dicomidisk@hwbcymru.net::d05fc164-ffab-45b8-9a40-1d481345707c" providerId="AD" clId="Web-{2B679FBE-2433-F866-7CE7-DEAD23D42F49}" dt="2024-09-08T14:30:41.239" v="289" actId="20577"/>
      <pc:docMkLst>
        <pc:docMk/>
      </pc:docMkLst>
      <pc:sldChg chg="modSp">
        <pc:chgData name="K Miller (Llansannor CiW Primary School)" userId="S::dicomidisk@hwbcymru.net::d05fc164-ffab-45b8-9a40-1d481345707c" providerId="AD" clId="Web-{2B679FBE-2433-F866-7CE7-DEAD23D42F49}" dt="2024-09-08T14:30:41.239" v="289" actId="20577"/>
        <pc:sldMkLst>
          <pc:docMk/>
          <pc:sldMk cId="566617893" sldId="296"/>
        </pc:sldMkLst>
      </pc:sldChg>
      <pc:sldChg chg="modSp">
        <pc:chgData name="K Miller (Llansannor CiW Primary School)" userId="S::dicomidisk@hwbcymru.net::d05fc164-ffab-45b8-9a40-1d481345707c" providerId="AD" clId="Web-{2B679FBE-2433-F866-7CE7-DEAD23D42F49}" dt="2024-09-08T14:29:58.410" v="279" actId="20577"/>
        <pc:sldMkLst>
          <pc:docMk/>
          <pc:sldMk cId="721710615" sldId="297"/>
        </pc:sldMkLst>
      </pc:sldChg>
      <pc:sldChg chg="modSp">
        <pc:chgData name="K Miller (Llansannor CiW Primary School)" userId="S::dicomidisk@hwbcymru.net::d05fc164-ffab-45b8-9a40-1d481345707c" providerId="AD" clId="Web-{2B679FBE-2433-F866-7CE7-DEAD23D42F49}" dt="2024-09-08T14:20:12.091" v="2" actId="20577"/>
        <pc:sldMkLst>
          <pc:docMk/>
          <pc:sldMk cId="3856561224" sldId="300"/>
        </pc:sldMkLst>
      </pc:sldChg>
      <pc:sldChg chg="modSp">
        <pc:chgData name="K Miller (Llansannor CiW Primary School)" userId="S::dicomidisk@hwbcymru.net::d05fc164-ffab-45b8-9a40-1d481345707c" providerId="AD" clId="Web-{2B679FBE-2433-F866-7CE7-DEAD23D42F49}" dt="2024-09-08T14:28:28.422" v="202" actId="20577"/>
        <pc:sldMkLst>
          <pc:docMk/>
          <pc:sldMk cId="1951545894" sldId="301"/>
        </pc:sldMkLst>
      </pc:sldChg>
      <pc:sldChg chg="modSp">
        <pc:chgData name="K Miller (Llansannor CiW Primary School)" userId="S::dicomidisk@hwbcymru.net::d05fc164-ffab-45b8-9a40-1d481345707c" providerId="AD" clId="Web-{2B679FBE-2433-F866-7CE7-DEAD23D42F49}" dt="2024-09-08T14:26:43.934" v="142" actId="20577"/>
        <pc:sldMkLst>
          <pc:docMk/>
          <pc:sldMk cId="1801960076" sldId="303"/>
        </pc:sldMkLst>
      </pc:sldChg>
    </pc:docChg>
  </pc:docChgLst>
  <pc:docChgLst>
    <pc:chgData name="B Bevan (Llansannor CiW Primary School)" userId="S::bevanb3@hwbcymru.net::8563ab44-3948-4d3b-908a-1c48f8fcaef0" providerId="AD" clId="Web-{79AEEC91-F07E-FDC4-1113-6987F40D37DA}"/>
    <pc:docChg chg="delSld modSld">
      <pc:chgData name="B Bevan (Llansannor CiW Primary School)" userId="S::bevanb3@hwbcymru.net::8563ab44-3948-4d3b-908a-1c48f8fcaef0" providerId="AD" clId="Web-{79AEEC91-F07E-FDC4-1113-6987F40D37DA}" dt="2024-09-10T10:34:15.554" v="27" actId="20577"/>
      <pc:docMkLst>
        <pc:docMk/>
      </pc:docMkLst>
      <pc:sldChg chg="del">
        <pc:chgData name="B Bevan (Llansannor CiW Primary School)" userId="S::bevanb3@hwbcymru.net::8563ab44-3948-4d3b-908a-1c48f8fcaef0" providerId="AD" clId="Web-{79AEEC91-F07E-FDC4-1113-6987F40D37DA}" dt="2024-09-10T10:31:54.080" v="1"/>
        <pc:sldMkLst>
          <pc:docMk/>
          <pc:sldMk cId="354357638" sldId="267"/>
        </pc:sldMkLst>
      </pc:sldChg>
      <pc:sldChg chg="modSp">
        <pc:chgData name="B Bevan (Llansannor CiW Primary School)" userId="S::bevanb3@hwbcymru.net::8563ab44-3948-4d3b-908a-1c48f8fcaef0" providerId="AD" clId="Web-{79AEEC91-F07E-FDC4-1113-6987F40D37DA}" dt="2024-09-10T10:34:15.554" v="27" actId="20577"/>
        <pc:sldMkLst>
          <pc:docMk/>
          <pc:sldMk cId="322697148" sldId="268"/>
        </pc:sldMkLst>
      </pc:sldChg>
      <pc:sldChg chg="modSp">
        <pc:chgData name="B Bevan (Llansannor CiW Primary School)" userId="S::bevanb3@hwbcymru.net::8563ab44-3948-4d3b-908a-1c48f8fcaef0" providerId="AD" clId="Web-{79AEEC91-F07E-FDC4-1113-6987F40D37DA}" dt="2024-09-10T10:32:10.987" v="3" actId="20577"/>
        <pc:sldMkLst>
          <pc:docMk/>
          <pc:sldMk cId="3901686027" sldId="285"/>
        </pc:sldMkLst>
      </pc:sldChg>
      <pc:sldChg chg="del">
        <pc:chgData name="B Bevan (Llansannor CiW Primary School)" userId="S::bevanb3@hwbcymru.net::8563ab44-3948-4d3b-908a-1c48f8fcaef0" providerId="AD" clId="Web-{79AEEC91-F07E-FDC4-1113-6987F40D37DA}" dt="2024-09-10T10:32:25.300" v="6"/>
        <pc:sldMkLst>
          <pc:docMk/>
          <pc:sldMk cId="1104822977" sldId="292"/>
        </pc:sldMkLst>
      </pc:sldChg>
      <pc:sldChg chg="del">
        <pc:chgData name="B Bevan (Llansannor CiW Primary School)" userId="S::bevanb3@hwbcymru.net::8563ab44-3948-4d3b-908a-1c48f8fcaef0" providerId="AD" clId="Web-{79AEEC91-F07E-FDC4-1113-6987F40D37DA}" dt="2024-09-10T10:32:34.628" v="7"/>
        <pc:sldMkLst>
          <pc:docMk/>
          <pc:sldMk cId="1715937054" sldId="294"/>
        </pc:sldMkLst>
      </pc:sldChg>
      <pc:sldChg chg="modSp">
        <pc:chgData name="B Bevan (Llansannor CiW Primary School)" userId="S::bevanb3@hwbcymru.net::8563ab44-3948-4d3b-908a-1c48f8fcaef0" providerId="AD" clId="Web-{79AEEC91-F07E-FDC4-1113-6987F40D37DA}" dt="2024-09-10T10:34:04.866" v="22" actId="1076"/>
        <pc:sldMkLst>
          <pc:docMk/>
          <pc:sldMk cId="721710615" sldId="297"/>
        </pc:sldMkLst>
      </pc:sldChg>
      <pc:sldChg chg="del">
        <pc:chgData name="B Bevan (Llansannor CiW Primary School)" userId="S::bevanb3@hwbcymru.net::8563ab44-3948-4d3b-908a-1c48f8fcaef0" providerId="AD" clId="Web-{79AEEC91-F07E-FDC4-1113-6987F40D37DA}" dt="2024-09-10T10:31:52.236" v="0"/>
        <pc:sldMkLst>
          <pc:docMk/>
          <pc:sldMk cId="3856561224" sldId="300"/>
        </pc:sldMkLst>
      </pc:sldChg>
      <pc:sldChg chg="del">
        <pc:chgData name="B Bevan (Llansannor CiW Primary School)" userId="S::bevanb3@hwbcymru.net::8563ab44-3948-4d3b-908a-1c48f8fcaef0" providerId="AD" clId="Web-{79AEEC91-F07E-FDC4-1113-6987F40D37DA}" dt="2024-09-10T10:32:21.956" v="5"/>
        <pc:sldMkLst>
          <pc:docMk/>
          <pc:sldMk cId="1951545894" sldId="301"/>
        </pc:sldMkLst>
      </pc:sldChg>
      <pc:sldChg chg="del">
        <pc:chgData name="B Bevan (Llansannor CiW Primary School)" userId="S::bevanb3@hwbcymru.net::8563ab44-3948-4d3b-908a-1c48f8fcaef0" providerId="AD" clId="Web-{79AEEC91-F07E-FDC4-1113-6987F40D37DA}" dt="2024-09-10T10:32:21.346" v="4"/>
        <pc:sldMkLst>
          <pc:docMk/>
          <pc:sldMk cId="1801960076" sldId="303"/>
        </pc:sldMkLst>
      </pc:sldChg>
      <pc:sldChg chg="modSp">
        <pc:chgData name="B Bevan (Llansannor CiW Primary School)" userId="S::bevanb3@hwbcymru.net::8563ab44-3948-4d3b-908a-1c48f8fcaef0" providerId="AD" clId="Web-{79AEEC91-F07E-FDC4-1113-6987F40D37DA}" dt="2024-09-10T10:33:34.318" v="12" actId="20577"/>
        <pc:sldMkLst>
          <pc:docMk/>
          <pc:sldMk cId="857830329" sldId="311"/>
        </pc:sldMkLst>
      </pc:sldChg>
    </pc:docChg>
  </pc:docChgLst>
  <pc:docChgLst>
    <pc:chgData name="B Bevan (Llansannor CiW Primary School)" userId="S::bevanb3@hwbcymru.net::8563ab44-3948-4d3b-908a-1c48f8fcaef0" providerId="AD" clId="Web-{2BEC0B1B-53B3-F74D-7989-39E0672ADBB2}"/>
    <pc:docChg chg="addSld delSld modSld">
      <pc:chgData name="B Bevan (Llansannor CiW Primary School)" userId="S::bevanb3@hwbcymru.net::8563ab44-3948-4d3b-908a-1c48f8fcaef0" providerId="AD" clId="Web-{2BEC0B1B-53B3-F74D-7989-39E0672ADBB2}" dt="2025-09-03T09:09:14.791" v="736" actId="20577"/>
      <pc:docMkLst>
        <pc:docMk/>
      </pc:docMkLst>
      <pc:sldChg chg="modSp">
        <pc:chgData name="B Bevan (Llansannor CiW Primary School)" userId="S::bevanb3@hwbcymru.net::8563ab44-3948-4d3b-908a-1c48f8fcaef0" providerId="AD" clId="Web-{2BEC0B1B-53B3-F74D-7989-39E0672ADBB2}" dt="2025-09-03T08:33:28.402" v="2" actId="20577"/>
        <pc:sldMkLst>
          <pc:docMk/>
          <pc:sldMk cId="4097101563" sldId="256"/>
        </pc:sldMkLst>
        <pc:spChg chg="mod">
          <ac:chgData name="B Bevan (Llansannor CiW Primary School)" userId="S::bevanb3@hwbcymru.net::8563ab44-3948-4d3b-908a-1c48f8fcaef0" providerId="AD" clId="Web-{2BEC0B1B-53B3-F74D-7989-39E0672ADBB2}" dt="2025-09-03T08:33:28.402" v="2" actId="20577"/>
          <ac:spMkLst>
            <pc:docMk/>
            <pc:sldMk cId="4097101563" sldId="256"/>
            <ac:spMk id="3" creationId="{00000000-0000-0000-0000-000000000000}"/>
          </ac:spMkLst>
        </pc:spChg>
      </pc:sldChg>
      <pc:sldChg chg="addSp delSp modSp">
        <pc:chgData name="B Bevan (Llansannor CiW Primary School)" userId="S::bevanb3@hwbcymru.net::8563ab44-3948-4d3b-908a-1c48f8fcaef0" providerId="AD" clId="Web-{2BEC0B1B-53B3-F74D-7989-39E0672ADBB2}" dt="2025-09-03T09:08:18.056" v="719"/>
        <pc:sldMkLst>
          <pc:docMk/>
          <pc:sldMk cId="322697148" sldId="268"/>
        </pc:sldMkLst>
        <pc:spChg chg="mod">
          <ac:chgData name="B Bevan (Llansannor CiW Primary School)" userId="S::bevanb3@hwbcymru.net::8563ab44-3948-4d3b-908a-1c48f8fcaef0" providerId="AD" clId="Web-{2BEC0B1B-53B3-F74D-7989-39E0672ADBB2}" dt="2025-09-03T09:08:18.056" v="719"/>
          <ac:spMkLst>
            <pc:docMk/>
            <pc:sldMk cId="322697148" sldId="268"/>
            <ac:spMk id="2" creationId="{00000000-0000-0000-0000-000000000000}"/>
          </ac:spMkLst>
        </pc:spChg>
        <pc:spChg chg="mod">
          <ac:chgData name="B Bevan (Llansannor CiW Primary School)" userId="S::bevanb3@hwbcymru.net::8563ab44-3948-4d3b-908a-1c48f8fcaef0" providerId="AD" clId="Web-{2BEC0B1B-53B3-F74D-7989-39E0672ADBB2}" dt="2025-09-03T09:08:18.056" v="719"/>
          <ac:spMkLst>
            <pc:docMk/>
            <pc:sldMk cId="322697148" sldId="268"/>
            <ac:spMk id="3" creationId="{00000000-0000-0000-0000-000000000000}"/>
          </ac:spMkLst>
        </pc:spChg>
        <pc:spChg chg="add">
          <ac:chgData name="B Bevan (Llansannor CiW Primary School)" userId="S::bevanb3@hwbcymru.net::8563ab44-3948-4d3b-908a-1c48f8fcaef0" providerId="AD" clId="Web-{2BEC0B1B-53B3-F74D-7989-39E0672ADBB2}" dt="2025-09-03T09:08:18.056" v="719"/>
          <ac:spMkLst>
            <pc:docMk/>
            <pc:sldMk cId="322697148" sldId="268"/>
            <ac:spMk id="19" creationId="{D2B783EE-0239-4717-BBEA-8C9EAC61C824}"/>
          </ac:spMkLst>
        </pc:spChg>
        <pc:spChg chg="add">
          <ac:chgData name="B Bevan (Llansannor CiW Primary School)" userId="S::bevanb3@hwbcymru.net::8563ab44-3948-4d3b-908a-1c48f8fcaef0" providerId="AD" clId="Web-{2BEC0B1B-53B3-F74D-7989-39E0672ADBB2}" dt="2025-09-03T09:08:18.056" v="719"/>
          <ac:spMkLst>
            <pc:docMk/>
            <pc:sldMk cId="322697148" sldId="268"/>
            <ac:spMk id="21" creationId="{A7B99495-F43F-4D80-A44F-2CB4764EB90B}"/>
          </ac:spMkLst>
        </pc:spChg>
        <pc:spChg chg="add">
          <ac:chgData name="B Bevan (Llansannor CiW Primary School)" userId="S::bevanb3@hwbcymru.net::8563ab44-3948-4d3b-908a-1c48f8fcaef0" providerId="AD" clId="Web-{2BEC0B1B-53B3-F74D-7989-39E0672ADBB2}" dt="2025-09-03T09:08:18.056" v="719"/>
          <ac:spMkLst>
            <pc:docMk/>
            <pc:sldMk cId="322697148" sldId="268"/>
            <ac:spMk id="23" creationId="{70BEB1E7-2F88-40BC-B73D-42E5B6F80BFC}"/>
          </ac:spMkLst>
        </pc:spChg>
        <pc:picChg chg="add mod">
          <ac:chgData name="B Bevan (Llansannor CiW Primary School)" userId="S::bevanb3@hwbcymru.net::8563ab44-3948-4d3b-908a-1c48f8fcaef0" providerId="AD" clId="Web-{2BEC0B1B-53B3-F74D-7989-39E0672ADBB2}" dt="2025-09-03T09:08:18.056" v="719"/>
          <ac:picMkLst>
            <pc:docMk/>
            <pc:sldMk cId="322697148" sldId="268"/>
            <ac:picMk id="4" creationId="{E677D87E-74E9-EC68-1B71-B8DF13CF3473}"/>
          </ac:picMkLst>
        </pc:picChg>
        <pc:picChg chg="mod ord">
          <ac:chgData name="B Bevan (Llansannor CiW Primary School)" userId="S::bevanb3@hwbcymru.net::8563ab44-3948-4d3b-908a-1c48f8fcaef0" providerId="AD" clId="Web-{2BEC0B1B-53B3-F74D-7989-39E0672ADBB2}" dt="2025-09-03T09:08:18.056" v="719"/>
          <ac:picMkLst>
            <pc:docMk/>
            <pc:sldMk cId="322697148" sldId="268"/>
            <ac:picMk id="5" creationId="{F3E238A3-9859-420B-8653-460E15FD4C93}"/>
          </ac:picMkLst>
        </pc:picChg>
      </pc:sldChg>
      <pc:sldChg chg="modSp">
        <pc:chgData name="B Bevan (Llansannor CiW Primary School)" userId="S::bevanb3@hwbcymru.net::8563ab44-3948-4d3b-908a-1c48f8fcaef0" providerId="AD" clId="Web-{2BEC0B1B-53B3-F74D-7989-39E0672ADBB2}" dt="2025-09-03T08:44:56.487" v="183" actId="20577"/>
        <pc:sldMkLst>
          <pc:docMk/>
          <pc:sldMk cId="2503717362" sldId="269"/>
        </pc:sldMkLst>
      </pc:sldChg>
      <pc:sldChg chg="modSp">
        <pc:chgData name="B Bevan (Llansannor CiW Primary School)" userId="S::bevanb3@hwbcymru.net::8563ab44-3948-4d3b-908a-1c48f8fcaef0" providerId="AD" clId="Web-{2BEC0B1B-53B3-F74D-7989-39E0672ADBB2}" dt="2025-09-03T08:42:41.707" v="133" actId="20577"/>
        <pc:sldMkLst>
          <pc:docMk/>
          <pc:sldMk cId="725864119" sldId="282"/>
        </pc:sldMkLst>
        <pc:spChg chg="mod">
          <ac:chgData name="B Bevan (Llansannor CiW Primary School)" userId="S::bevanb3@hwbcymru.net::8563ab44-3948-4d3b-908a-1c48f8fcaef0" providerId="AD" clId="Web-{2BEC0B1B-53B3-F74D-7989-39E0672ADBB2}" dt="2025-09-03T08:42:41.707" v="133" actId="20577"/>
          <ac:spMkLst>
            <pc:docMk/>
            <pc:sldMk cId="725864119" sldId="282"/>
            <ac:spMk id="3" creationId="{EF127292-818E-6C8D-0331-EF18F12557E8}"/>
          </ac:spMkLst>
        </pc:spChg>
      </pc:sldChg>
      <pc:sldChg chg="modSp">
        <pc:chgData name="B Bevan (Llansannor CiW Primary School)" userId="S::bevanb3@hwbcymru.net::8563ab44-3948-4d3b-908a-1c48f8fcaef0" providerId="AD" clId="Web-{2BEC0B1B-53B3-F74D-7989-39E0672ADBB2}" dt="2025-09-03T08:41:38.945" v="106" actId="20577"/>
        <pc:sldMkLst>
          <pc:docMk/>
          <pc:sldMk cId="2749850141" sldId="287"/>
        </pc:sldMkLst>
        <pc:spChg chg="mod">
          <ac:chgData name="B Bevan (Llansannor CiW Primary School)" userId="S::bevanb3@hwbcymru.net::8563ab44-3948-4d3b-908a-1c48f8fcaef0" providerId="AD" clId="Web-{2BEC0B1B-53B3-F74D-7989-39E0672ADBB2}" dt="2025-09-03T08:41:38.945" v="106" actId="20577"/>
          <ac:spMkLst>
            <pc:docMk/>
            <pc:sldMk cId="2749850141" sldId="287"/>
            <ac:spMk id="3" creationId="{C1CCD4A4-6075-2E81-CAE7-5CF85416682C}"/>
          </ac:spMkLst>
        </pc:spChg>
      </pc:sldChg>
      <pc:sldChg chg="modSp">
        <pc:chgData name="B Bevan (Llansannor CiW Primary School)" userId="S::bevanb3@hwbcymru.net::8563ab44-3948-4d3b-908a-1c48f8fcaef0" providerId="AD" clId="Web-{2BEC0B1B-53B3-F74D-7989-39E0672ADBB2}" dt="2025-09-03T08:40:14.833" v="104" actId="20577"/>
        <pc:sldMkLst>
          <pc:docMk/>
          <pc:sldMk cId="786838771" sldId="290"/>
        </pc:sldMkLst>
        <pc:spChg chg="mod">
          <ac:chgData name="B Bevan (Llansannor CiW Primary School)" userId="S::bevanb3@hwbcymru.net::8563ab44-3948-4d3b-908a-1c48f8fcaef0" providerId="AD" clId="Web-{2BEC0B1B-53B3-F74D-7989-39E0672ADBB2}" dt="2025-09-03T08:40:14.833" v="104" actId="20577"/>
          <ac:spMkLst>
            <pc:docMk/>
            <pc:sldMk cId="786838771" sldId="290"/>
            <ac:spMk id="3" creationId="{19F9C753-498E-C131-C113-3E4B12A48912}"/>
          </ac:spMkLst>
        </pc:spChg>
      </pc:sldChg>
      <pc:sldChg chg="addSp delSp modSp">
        <pc:chgData name="B Bevan (Llansannor CiW Primary School)" userId="S::bevanb3@hwbcymru.net::8563ab44-3948-4d3b-908a-1c48f8fcaef0" providerId="AD" clId="Web-{2BEC0B1B-53B3-F74D-7989-39E0672ADBB2}" dt="2025-09-03T08:37:22.113" v="79"/>
        <pc:sldMkLst>
          <pc:docMk/>
          <pc:sldMk cId="535445340" sldId="298"/>
        </pc:sldMkLst>
      </pc:sldChg>
      <pc:sldChg chg="addSp modSp del">
        <pc:chgData name="B Bevan (Llansannor CiW Primary School)" userId="S::bevanb3@hwbcymru.net::8563ab44-3948-4d3b-908a-1c48f8fcaef0" providerId="AD" clId="Web-{2BEC0B1B-53B3-F74D-7989-39E0672ADBB2}" dt="2025-09-03T08:58:06.401" v="603"/>
        <pc:sldMkLst>
          <pc:docMk/>
          <pc:sldMk cId="2733705513" sldId="305"/>
        </pc:sldMkLst>
      </pc:sldChg>
      <pc:sldChg chg="addSp delSp modSp">
        <pc:chgData name="B Bevan (Llansannor CiW Primary School)" userId="S::bevanb3@hwbcymru.net::8563ab44-3948-4d3b-908a-1c48f8fcaef0" providerId="AD" clId="Web-{2BEC0B1B-53B3-F74D-7989-39E0672ADBB2}" dt="2025-09-03T09:07:40.399" v="716" actId="1076"/>
        <pc:sldMkLst>
          <pc:docMk/>
          <pc:sldMk cId="267548333" sldId="306"/>
        </pc:sldMkLst>
        <pc:spChg chg="mod">
          <ac:chgData name="B Bevan (Llansannor CiW Primary School)" userId="S::bevanb3@hwbcymru.net::8563ab44-3948-4d3b-908a-1c48f8fcaef0" providerId="AD" clId="Web-{2BEC0B1B-53B3-F74D-7989-39E0672ADBB2}" dt="2025-09-03T09:06:49.868" v="712" actId="20577"/>
          <ac:spMkLst>
            <pc:docMk/>
            <pc:sldMk cId="267548333" sldId="306"/>
            <ac:spMk id="2" creationId="{00000000-0000-0000-0000-000000000000}"/>
          </ac:spMkLst>
        </pc:spChg>
        <pc:spChg chg="add">
          <ac:chgData name="B Bevan (Llansannor CiW Primary School)" userId="S::bevanb3@hwbcymru.net::8563ab44-3948-4d3b-908a-1c48f8fcaef0" providerId="AD" clId="Web-{2BEC0B1B-53B3-F74D-7989-39E0672ADBB2}" dt="2025-09-03T09:06:15.930" v="702"/>
          <ac:spMkLst>
            <pc:docMk/>
            <pc:sldMk cId="267548333" sldId="306"/>
            <ac:spMk id="2943" creationId="{D009D6D5-DAC2-4A8B-A17A-E206B9012D09}"/>
          </ac:spMkLst>
        </pc:spChg>
        <pc:graphicFrameChg chg="mod ord modGraphic">
          <ac:chgData name="B Bevan (Llansannor CiW Primary School)" userId="S::bevanb3@hwbcymru.net::8563ab44-3948-4d3b-908a-1c48f8fcaef0" providerId="AD" clId="Web-{2BEC0B1B-53B3-F74D-7989-39E0672ADBB2}" dt="2025-09-03T09:07:40.399" v="716" actId="1076"/>
          <ac:graphicFrameMkLst>
            <pc:docMk/>
            <pc:sldMk cId="267548333" sldId="306"/>
            <ac:graphicFrameMk id="5" creationId="{D086B187-B4F0-7F47-F48C-55980458BEB8}"/>
          </ac:graphicFrameMkLst>
        </pc:graphicFrameChg>
        <pc:picChg chg="add mod">
          <ac:chgData name="B Bevan (Llansannor CiW Primary School)" userId="S::bevanb3@hwbcymru.net::8563ab44-3948-4d3b-908a-1c48f8fcaef0" providerId="AD" clId="Web-{2BEC0B1B-53B3-F74D-7989-39E0672ADBB2}" dt="2025-09-03T09:06:15.930" v="702"/>
          <ac:picMkLst>
            <pc:docMk/>
            <pc:sldMk cId="267548333" sldId="306"/>
            <ac:picMk id="2938" creationId="{DAAB24EA-3594-9937-274B-4AF38172B6D5}"/>
          </ac:picMkLst>
        </pc:picChg>
      </pc:sldChg>
      <pc:sldChg chg="modSp">
        <pc:chgData name="B Bevan (Llansannor CiW Primary School)" userId="S::bevanb3@hwbcymru.net::8563ab44-3948-4d3b-908a-1c48f8fcaef0" providerId="AD" clId="Web-{2BEC0B1B-53B3-F74D-7989-39E0672ADBB2}" dt="2025-09-03T08:35:36.361" v="74" actId="20577"/>
        <pc:sldMkLst>
          <pc:docMk/>
          <pc:sldMk cId="2006211191" sldId="308"/>
        </pc:sldMkLst>
        <pc:spChg chg="mod">
          <ac:chgData name="B Bevan (Llansannor CiW Primary School)" userId="S::bevanb3@hwbcymru.net::8563ab44-3948-4d3b-908a-1c48f8fcaef0" providerId="AD" clId="Web-{2BEC0B1B-53B3-F74D-7989-39E0672ADBB2}" dt="2025-09-03T08:34:01.185" v="7" actId="20577"/>
          <ac:spMkLst>
            <pc:docMk/>
            <pc:sldMk cId="2006211191" sldId="308"/>
            <ac:spMk id="2" creationId="{00000000-0000-0000-0000-000000000000}"/>
          </ac:spMkLst>
        </pc:spChg>
        <pc:spChg chg="mod">
          <ac:chgData name="B Bevan (Llansannor CiW Primary School)" userId="S::bevanb3@hwbcymru.net::8563ab44-3948-4d3b-908a-1c48f8fcaef0" providerId="AD" clId="Web-{2BEC0B1B-53B3-F74D-7989-39E0672ADBB2}" dt="2025-09-03T08:35:36.361" v="74" actId="20577"/>
          <ac:spMkLst>
            <pc:docMk/>
            <pc:sldMk cId="2006211191" sldId="308"/>
            <ac:spMk id="26" creationId="{00000000-0000-0000-0000-000000000000}"/>
          </ac:spMkLst>
        </pc:spChg>
      </pc:sldChg>
      <pc:sldChg chg="del">
        <pc:chgData name="B Bevan (Llansannor CiW Primary School)" userId="S::bevanb3@hwbcymru.net::8563ab44-3948-4d3b-908a-1c48f8fcaef0" providerId="AD" clId="Web-{2BEC0B1B-53B3-F74D-7989-39E0672ADBB2}" dt="2025-09-03T08:45:37.835" v="184"/>
        <pc:sldMkLst>
          <pc:docMk/>
          <pc:sldMk cId="4199228858" sldId="310"/>
        </pc:sldMkLst>
      </pc:sldChg>
      <pc:sldChg chg="addSp delSp modSp">
        <pc:chgData name="B Bevan (Llansannor CiW Primary School)" userId="S::bevanb3@hwbcymru.net::8563ab44-3948-4d3b-908a-1c48f8fcaef0" providerId="AD" clId="Web-{2BEC0B1B-53B3-F74D-7989-39E0672ADBB2}" dt="2025-09-03T09:02:19.786" v="668" actId="20577"/>
        <pc:sldMkLst>
          <pc:docMk/>
          <pc:sldMk cId="857830329" sldId="311"/>
        </pc:sldMkLst>
      </pc:sldChg>
      <pc:sldChg chg="addSp delSp modSp add replId">
        <pc:chgData name="B Bevan (Llansannor CiW Primary School)" userId="S::bevanb3@hwbcymru.net::8563ab44-3948-4d3b-908a-1c48f8fcaef0" providerId="AD" clId="Web-{2BEC0B1B-53B3-F74D-7989-39E0672ADBB2}" dt="2025-09-03T09:05:24.007" v="700" actId="20577"/>
        <pc:sldMkLst>
          <pc:docMk/>
          <pc:sldMk cId="3693666810" sldId="312"/>
        </pc:sldMkLst>
        <pc:spChg chg="add mod">
          <ac:chgData name="B Bevan (Llansannor CiW Primary School)" userId="S::bevanb3@hwbcymru.net::8563ab44-3948-4d3b-908a-1c48f8fcaef0" providerId="AD" clId="Web-{2BEC0B1B-53B3-F74D-7989-39E0672ADBB2}" dt="2025-09-03T09:05:24.007" v="700" actId="20577"/>
          <ac:spMkLst>
            <pc:docMk/>
            <pc:sldMk cId="3693666810" sldId="312"/>
            <ac:spMk id="47" creationId="{E611D0DF-20D9-9956-086E-E45C5BDE6DD8}"/>
          </ac:spMkLst>
        </pc:spChg>
      </pc:sldChg>
      <pc:sldChg chg="addSp delSp modSp add replId">
        <pc:chgData name="B Bevan (Llansannor CiW Primary School)" userId="S::bevanb3@hwbcymru.net::8563ab44-3948-4d3b-908a-1c48f8fcaef0" providerId="AD" clId="Web-{2BEC0B1B-53B3-F74D-7989-39E0672ADBB2}" dt="2025-09-03T09:03:49.303" v="694"/>
        <pc:sldMkLst>
          <pc:docMk/>
          <pc:sldMk cId="450714060" sldId="313"/>
        </pc:sldMkLst>
        <pc:spChg chg="add mod">
          <ac:chgData name="B Bevan (Llansannor CiW Primary School)" userId="S::bevanb3@hwbcymru.net::8563ab44-3948-4d3b-908a-1c48f8fcaef0" providerId="AD" clId="Web-{2BEC0B1B-53B3-F74D-7989-39E0672ADBB2}" dt="2025-09-03T09:03:04.631" v="675" actId="1076"/>
          <ac:spMkLst>
            <pc:docMk/>
            <pc:sldMk cId="450714060" sldId="313"/>
            <ac:spMk id="11" creationId="{106D374C-67DF-B329-6145-F810B0399E99}"/>
          </ac:spMkLst>
        </pc:spChg>
        <pc:graphicFrameChg chg="mod modGraphic">
          <ac:chgData name="B Bevan (Llansannor CiW Primary School)" userId="S::bevanb3@hwbcymru.net::8563ab44-3948-4d3b-908a-1c48f8fcaef0" providerId="AD" clId="Web-{2BEC0B1B-53B3-F74D-7989-39E0672ADBB2}" dt="2025-09-03T09:03:49.303" v="694"/>
          <ac:graphicFrameMkLst>
            <pc:docMk/>
            <pc:sldMk cId="450714060" sldId="313"/>
            <ac:graphicFrameMk id="5" creationId="{C7D3F71C-8CAC-55FC-80C9-82279FEABF9D}"/>
          </ac:graphicFrameMkLst>
        </pc:graphicFrameChg>
        <pc:picChg chg="add mod ord">
          <ac:chgData name="B Bevan (Llansannor CiW Primary School)" userId="S::bevanb3@hwbcymru.net::8563ab44-3948-4d3b-908a-1c48f8fcaef0" providerId="AD" clId="Web-{2BEC0B1B-53B3-F74D-7989-39E0672ADBB2}" dt="2025-09-03T09:03:35.960" v="679" actId="14100"/>
          <ac:picMkLst>
            <pc:docMk/>
            <pc:sldMk cId="450714060" sldId="313"/>
            <ac:picMk id="13" creationId="{ECD8025F-451F-8502-A43B-298552E8A23B}"/>
          </ac:picMkLst>
        </pc:picChg>
      </pc:sldChg>
    </pc:docChg>
  </pc:docChgLst>
  <pc:docChgLst>
    <pc:chgData name="S Davies (Llansannor CiW Primary School)" userId="S::daviess1744@hwbcymru.net::80d4d59b-0812-48ef-9fe5-0684c8a6bf7e" providerId="AD" clId="Web-{BBCF792C-09A2-4FD7-A146-34EF10B62DD7}"/>
    <pc:docChg chg="addSld delSld modSld sldOrd">
      <pc:chgData name="S Davies (Llansannor CiW Primary School)" userId="S::daviess1744@hwbcymru.net::80d4d59b-0812-48ef-9fe5-0684c8a6bf7e" providerId="AD" clId="Web-{BBCF792C-09A2-4FD7-A146-34EF10B62DD7}" dt="2023-09-06T14:00:12.657" v="1852"/>
      <pc:docMkLst>
        <pc:docMk/>
      </pc:docMkLst>
      <pc:sldChg chg="del">
        <pc:chgData name="S Davies (Llansannor CiW Primary School)" userId="S::daviess1744@hwbcymru.net::80d4d59b-0812-48ef-9fe5-0684c8a6bf7e" providerId="AD" clId="Web-{BBCF792C-09A2-4FD7-A146-34EF10B62DD7}" dt="2023-09-06T13:25:42.622" v="1786"/>
        <pc:sldMkLst>
          <pc:docMk/>
          <pc:sldMk cId="1775978035" sldId="257"/>
        </pc:sldMkLst>
      </pc:sldChg>
      <pc:sldChg chg="del">
        <pc:chgData name="S Davies (Llansannor CiW Primary School)" userId="S::daviess1744@hwbcymru.net::80d4d59b-0812-48ef-9fe5-0684c8a6bf7e" providerId="AD" clId="Web-{BBCF792C-09A2-4FD7-A146-34EF10B62DD7}" dt="2023-09-06T13:26:12.107" v="1788"/>
        <pc:sldMkLst>
          <pc:docMk/>
          <pc:sldMk cId="3913032476" sldId="258"/>
        </pc:sldMkLst>
      </pc:sldChg>
      <pc:sldChg chg="addSp delSp modSp mod ord setBg">
        <pc:chgData name="S Davies (Llansannor CiW Primary School)" userId="S::daviess1744@hwbcymru.net::80d4d59b-0812-48ef-9fe5-0684c8a6bf7e" providerId="AD" clId="Web-{BBCF792C-09A2-4FD7-A146-34EF10B62DD7}" dt="2023-09-06T13:21:02.191" v="1784" actId="20577"/>
        <pc:sldMkLst>
          <pc:docMk/>
          <pc:sldMk cId="1793277612" sldId="271"/>
        </pc:sldMkLst>
      </pc:sldChg>
      <pc:sldChg chg="del">
        <pc:chgData name="S Davies (Llansannor CiW Primary School)" userId="S::daviess1744@hwbcymru.net::80d4d59b-0812-48ef-9fe5-0684c8a6bf7e" providerId="AD" clId="Web-{BBCF792C-09A2-4FD7-A146-34EF10B62DD7}" dt="2023-09-06T13:26:35.420" v="1790"/>
        <pc:sldMkLst>
          <pc:docMk/>
          <pc:sldMk cId="2166886008" sldId="276"/>
        </pc:sldMkLst>
      </pc:sldChg>
      <pc:sldChg chg="del">
        <pc:chgData name="S Davies (Llansannor CiW Primary School)" userId="S::daviess1744@hwbcymru.net::80d4d59b-0812-48ef-9fe5-0684c8a6bf7e" providerId="AD" clId="Web-{BBCF792C-09A2-4FD7-A146-34EF10B62DD7}" dt="2023-09-06T13:27:38.454" v="1794"/>
        <pc:sldMkLst>
          <pc:docMk/>
          <pc:sldMk cId="4179671717" sldId="277"/>
        </pc:sldMkLst>
      </pc:sldChg>
      <pc:sldChg chg="ord">
        <pc:chgData name="S Davies (Llansannor CiW Primary School)" userId="S::daviess1744@hwbcymru.net::80d4d59b-0812-48ef-9fe5-0684c8a6bf7e" providerId="AD" clId="Web-{BBCF792C-09A2-4FD7-A146-34EF10B62DD7}" dt="2023-09-06T11:40:21.901" v="1697"/>
        <pc:sldMkLst>
          <pc:docMk/>
          <pc:sldMk cId="3083675268" sldId="278"/>
        </pc:sldMkLst>
      </pc:sldChg>
      <pc:sldChg chg="del">
        <pc:chgData name="S Davies (Llansannor CiW Primary School)" userId="S::daviess1744@hwbcymru.net::80d4d59b-0812-48ef-9fe5-0684c8a6bf7e" providerId="AD" clId="Web-{BBCF792C-09A2-4FD7-A146-34EF10B62DD7}" dt="2023-09-06T13:26:55.452" v="1792"/>
        <pc:sldMkLst>
          <pc:docMk/>
          <pc:sldMk cId="1784325484" sldId="279"/>
        </pc:sldMkLst>
      </pc:sldChg>
      <pc:sldChg chg="modSp ord">
        <pc:chgData name="S Davies (Llansannor CiW Primary School)" userId="S::daviess1744@hwbcymru.net::80d4d59b-0812-48ef-9fe5-0684c8a6bf7e" providerId="AD" clId="Web-{BBCF792C-09A2-4FD7-A146-34EF10B62DD7}" dt="2023-09-06T11:37:49.334" v="1695" actId="20577"/>
        <pc:sldMkLst>
          <pc:docMk/>
          <pc:sldMk cId="725864119" sldId="282"/>
        </pc:sldMkLst>
      </pc:sldChg>
      <pc:sldChg chg="addSp delSp modSp mod setBg">
        <pc:chgData name="S Davies (Llansannor CiW Primary School)" userId="S::daviess1744@hwbcymru.net::80d4d59b-0812-48ef-9fe5-0684c8a6bf7e" providerId="AD" clId="Web-{BBCF792C-09A2-4FD7-A146-34EF10B62DD7}" dt="2023-09-06T11:49:12.150" v="1720" actId="20577"/>
        <pc:sldMkLst>
          <pc:docMk/>
          <pc:sldMk cId="3901686027" sldId="285"/>
        </pc:sldMkLst>
      </pc:sldChg>
      <pc:sldChg chg="addSp delSp modSp mod setBg">
        <pc:chgData name="S Davies (Llansannor CiW Primary School)" userId="S::daviess1744@hwbcymru.net::80d4d59b-0812-48ef-9fe5-0684c8a6bf7e" providerId="AD" clId="Web-{BBCF792C-09A2-4FD7-A146-34EF10B62DD7}" dt="2023-09-06T10:41:25.536" v="124"/>
        <pc:sldMkLst>
          <pc:docMk/>
          <pc:sldMk cId="3410762535" sldId="286"/>
        </pc:sldMkLst>
      </pc:sldChg>
      <pc:sldChg chg="modSp new">
        <pc:chgData name="S Davies (Llansannor CiW Primary School)" userId="S::daviess1744@hwbcymru.net::80d4d59b-0812-48ef-9fe5-0684c8a6bf7e" providerId="AD" clId="Web-{BBCF792C-09A2-4FD7-A146-34EF10B62DD7}" dt="2023-09-06T10:44:39.010" v="385" actId="20577"/>
        <pc:sldMkLst>
          <pc:docMk/>
          <pc:sldMk cId="2749850141" sldId="287"/>
        </pc:sldMkLst>
      </pc:sldChg>
      <pc:sldChg chg="modSp new">
        <pc:chgData name="S Davies (Llansannor CiW Primary School)" userId="S::daviess1744@hwbcymru.net::80d4d59b-0812-48ef-9fe5-0684c8a6bf7e" providerId="AD" clId="Web-{BBCF792C-09A2-4FD7-A146-34EF10B62DD7}" dt="2023-09-06T10:44:49.401" v="422" actId="20577"/>
        <pc:sldMkLst>
          <pc:docMk/>
          <pc:sldMk cId="2018944104" sldId="288"/>
        </pc:sldMkLst>
      </pc:sldChg>
      <pc:sldChg chg="addSp delSp modSp new mod setBg">
        <pc:chgData name="S Davies (Llansannor CiW Primary School)" userId="S::daviess1744@hwbcymru.net::80d4d59b-0812-48ef-9fe5-0684c8a6bf7e" providerId="AD" clId="Web-{BBCF792C-09A2-4FD7-A146-34EF10B62DD7}" dt="2023-09-06T13:49:39.246" v="1834"/>
        <pc:sldMkLst>
          <pc:docMk/>
          <pc:sldMk cId="1762171141" sldId="289"/>
        </pc:sldMkLst>
      </pc:sldChg>
      <pc:sldChg chg="del">
        <pc:chgData name="S Davies (Llansannor CiW Primary School)" userId="S::daviess1744@hwbcymru.net::80d4d59b-0812-48ef-9fe5-0684c8a6bf7e" providerId="AD" clId="Web-{BBCF792C-09A2-4FD7-A146-34EF10B62DD7}" dt="2023-09-06T10:48:50.017" v="730"/>
        <pc:sldMkLst>
          <pc:docMk/>
          <pc:sldMk cId="3189079889" sldId="291"/>
        </pc:sldMkLst>
      </pc:sldChg>
      <pc:sldChg chg="modSp new">
        <pc:chgData name="S Davies (Llansannor CiW Primary School)" userId="S::daviess1744@hwbcymru.net::80d4d59b-0812-48ef-9fe5-0684c8a6bf7e" providerId="AD" clId="Web-{BBCF792C-09A2-4FD7-A146-34EF10B62DD7}" dt="2023-09-06T13:40:49.604" v="1805" actId="20577"/>
        <pc:sldMkLst>
          <pc:docMk/>
          <pc:sldMk cId="4055948605" sldId="291"/>
        </pc:sldMkLst>
      </pc:sldChg>
      <pc:sldChg chg="add">
        <pc:chgData name="S Davies (Llansannor CiW Primary School)" userId="S::daviess1744@hwbcymru.net::80d4d59b-0812-48ef-9fe5-0684c8a6bf7e" providerId="AD" clId="Web-{BBCF792C-09A2-4FD7-A146-34EF10B62DD7}" dt="2023-09-06T13:25:33.871" v="1785"/>
        <pc:sldMkLst>
          <pc:docMk/>
          <pc:sldMk cId="1104822977" sldId="292"/>
        </pc:sldMkLst>
      </pc:sldChg>
      <pc:sldChg chg="add">
        <pc:chgData name="S Davies (Llansannor CiW Primary School)" userId="S::daviess1744@hwbcymru.net::80d4d59b-0812-48ef-9fe5-0684c8a6bf7e" providerId="AD" clId="Web-{BBCF792C-09A2-4FD7-A146-34EF10B62DD7}" dt="2023-09-06T13:26:05.654" v="1787"/>
        <pc:sldMkLst>
          <pc:docMk/>
          <pc:sldMk cId="2144011813" sldId="293"/>
        </pc:sldMkLst>
      </pc:sldChg>
      <pc:sldChg chg="add">
        <pc:chgData name="S Davies (Llansannor CiW Primary School)" userId="S::daviess1744@hwbcymru.net::80d4d59b-0812-48ef-9fe5-0684c8a6bf7e" providerId="AD" clId="Web-{BBCF792C-09A2-4FD7-A146-34EF10B62DD7}" dt="2023-09-06T13:26:32.905" v="1789"/>
        <pc:sldMkLst>
          <pc:docMk/>
          <pc:sldMk cId="1715937054" sldId="294"/>
        </pc:sldMkLst>
      </pc:sldChg>
      <pc:sldChg chg="addSp delSp modSp add mod setBg">
        <pc:chgData name="S Davies (Llansannor CiW Primary School)" userId="S::daviess1744@hwbcymru.net::80d4d59b-0812-48ef-9fe5-0684c8a6bf7e" providerId="AD" clId="Web-{BBCF792C-09A2-4FD7-A146-34EF10B62DD7}" dt="2023-09-06T14:00:12.657" v="1852"/>
        <pc:sldMkLst>
          <pc:docMk/>
          <pc:sldMk cId="579205952" sldId="295"/>
        </pc:sldMkLst>
      </pc:sldChg>
    </pc:docChg>
  </pc:docChgLst>
  <pc:docChgLst>
    <pc:chgData name="B Bevan (Llansannor CiW Primary School)" userId="S::bevanb3@hwbcymru.net::8563ab44-3948-4d3b-908a-1c48f8fcaef0" providerId="AD" clId="Web-{8AE8D0A1-11F5-0B7F-4624-61C01EC6C2F9}"/>
    <pc:docChg chg="addSld delSld modSld">
      <pc:chgData name="B Bevan (Llansannor CiW Primary School)" userId="S::bevanb3@hwbcymru.net::8563ab44-3948-4d3b-908a-1c48f8fcaef0" providerId="AD" clId="Web-{8AE8D0A1-11F5-0B7F-4624-61C01EC6C2F9}" dt="2024-09-09T08:38:16.901" v="2045" actId="20577"/>
      <pc:docMkLst>
        <pc:docMk/>
      </pc:docMkLst>
      <pc:sldChg chg="modSp">
        <pc:chgData name="B Bevan (Llansannor CiW Primary School)" userId="S::bevanb3@hwbcymru.net::8563ab44-3948-4d3b-908a-1c48f8fcaef0" providerId="AD" clId="Web-{8AE8D0A1-11F5-0B7F-4624-61C01EC6C2F9}" dt="2024-09-08T13:37:31.468" v="1500" actId="20577"/>
        <pc:sldMkLst>
          <pc:docMk/>
          <pc:sldMk cId="2171503025" sldId="262"/>
        </pc:sldMkLst>
      </pc:sldChg>
      <pc:sldChg chg="modSp">
        <pc:chgData name="B Bevan (Llansannor CiW Primary School)" userId="S::bevanb3@hwbcymru.net::8563ab44-3948-4d3b-908a-1c48f8fcaef0" providerId="AD" clId="Web-{8AE8D0A1-11F5-0B7F-4624-61C01EC6C2F9}" dt="2024-09-08T13:38:28.875" v="1511" actId="20577"/>
        <pc:sldMkLst>
          <pc:docMk/>
          <pc:sldMk cId="322697148" sldId="268"/>
        </pc:sldMkLst>
      </pc:sldChg>
      <pc:sldChg chg="modSp">
        <pc:chgData name="B Bevan (Llansannor CiW Primary School)" userId="S::bevanb3@hwbcymru.net::8563ab44-3948-4d3b-908a-1c48f8fcaef0" providerId="AD" clId="Web-{8AE8D0A1-11F5-0B7F-4624-61C01EC6C2F9}" dt="2024-09-09T08:27:19.218" v="1929" actId="20577"/>
        <pc:sldMkLst>
          <pc:docMk/>
          <pc:sldMk cId="2503717362" sldId="269"/>
        </pc:sldMkLst>
      </pc:sldChg>
      <pc:sldChg chg="modSp">
        <pc:chgData name="B Bevan (Llansannor CiW Primary School)" userId="S::bevanb3@hwbcymru.net::8563ab44-3948-4d3b-908a-1c48f8fcaef0" providerId="AD" clId="Web-{8AE8D0A1-11F5-0B7F-4624-61C01EC6C2F9}" dt="2024-09-08T13:41:19.551" v="1567" actId="20577"/>
        <pc:sldMkLst>
          <pc:docMk/>
          <pc:sldMk cId="701274124" sldId="273"/>
        </pc:sldMkLst>
      </pc:sldChg>
      <pc:sldChg chg="modSp">
        <pc:chgData name="B Bevan (Llansannor CiW Primary School)" userId="S::bevanb3@hwbcymru.net::8563ab44-3948-4d3b-908a-1c48f8fcaef0" providerId="AD" clId="Web-{8AE8D0A1-11F5-0B7F-4624-61C01EC6C2F9}" dt="2024-09-08T13:31:20.128" v="1319" actId="20577"/>
        <pc:sldMkLst>
          <pc:docMk/>
          <pc:sldMk cId="3083675268" sldId="278"/>
        </pc:sldMkLst>
      </pc:sldChg>
      <pc:sldChg chg="modSp">
        <pc:chgData name="B Bevan (Llansannor CiW Primary School)" userId="S::bevanb3@hwbcymru.net::8563ab44-3948-4d3b-908a-1c48f8fcaef0" providerId="AD" clId="Web-{8AE8D0A1-11F5-0B7F-4624-61C01EC6C2F9}" dt="2024-09-08T13:29:04.641" v="1256" actId="20577"/>
        <pc:sldMkLst>
          <pc:docMk/>
          <pc:sldMk cId="725864119" sldId="282"/>
        </pc:sldMkLst>
      </pc:sldChg>
      <pc:sldChg chg="modSp">
        <pc:chgData name="B Bevan (Llansannor CiW Primary School)" userId="S::bevanb3@hwbcymru.net::8563ab44-3948-4d3b-908a-1c48f8fcaef0" providerId="AD" clId="Web-{8AE8D0A1-11F5-0B7F-4624-61C01EC6C2F9}" dt="2024-09-08T13:30:14.689" v="1273" actId="20577"/>
        <pc:sldMkLst>
          <pc:docMk/>
          <pc:sldMk cId="3901686027" sldId="285"/>
        </pc:sldMkLst>
      </pc:sldChg>
      <pc:sldChg chg="modSp">
        <pc:chgData name="B Bevan (Llansannor CiW Primary School)" userId="S::bevanb3@hwbcymru.net::8563ab44-3948-4d3b-908a-1c48f8fcaef0" providerId="AD" clId="Web-{8AE8D0A1-11F5-0B7F-4624-61C01EC6C2F9}" dt="2024-09-08T13:40:14.143" v="1550" actId="20577"/>
        <pc:sldMkLst>
          <pc:docMk/>
          <pc:sldMk cId="1104822977" sldId="292"/>
        </pc:sldMkLst>
      </pc:sldChg>
      <pc:sldChg chg="modSp">
        <pc:chgData name="B Bevan (Llansannor CiW Primary School)" userId="S::bevanb3@hwbcymru.net::8563ab44-3948-4d3b-908a-1c48f8fcaef0" providerId="AD" clId="Web-{8AE8D0A1-11F5-0B7F-4624-61C01EC6C2F9}" dt="2024-09-08T13:40:06.268" v="1549" actId="20577"/>
        <pc:sldMkLst>
          <pc:docMk/>
          <pc:sldMk cId="1715937054" sldId="294"/>
        </pc:sldMkLst>
      </pc:sldChg>
      <pc:sldChg chg="modSp">
        <pc:chgData name="B Bevan (Llansannor CiW Primary School)" userId="S::bevanb3@hwbcymru.net::8563ab44-3948-4d3b-908a-1c48f8fcaef0" providerId="AD" clId="Web-{8AE8D0A1-11F5-0B7F-4624-61C01EC6C2F9}" dt="2024-09-09T08:38:16.901" v="2045" actId="20577"/>
        <pc:sldMkLst>
          <pc:docMk/>
          <pc:sldMk cId="721710615" sldId="297"/>
        </pc:sldMkLst>
      </pc:sldChg>
      <pc:sldChg chg="modSp">
        <pc:chgData name="B Bevan (Llansannor CiW Primary School)" userId="S::bevanb3@hwbcymru.net::8563ab44-3948-4d3b-908a-1c48f8fcaef0" providerId="AD" clId="Web-{8AE8D0A1-11F5-0B7F-4624-61C01EC6C2F9}" dt="2024-09-08T13:21:01.380" v="1185"/>
        <pc:sldMkLst>
          <pc:docMk/>
          <pc:sldMk cId="535445340" sldId="298"/>
        </pc:sldMkLst>
      </pc:sldChg>
      <pc:sldChg chg="modSp">
        <pc:chgData name="B Bevan (Llansannor CiW Primary School)" userId="S::bevanb3@hwbcymru.net::8563ab44-3948-4d3b-908a-1c48f8fcaef0" providerId="AD" clId="Web-{8AE8D0A1-11F5-0B7F-4624-61C01EC6C2F9}" dt="2024-09-08T14:41:43.984" v="1902" actId="20577"/>
        <pc:sldMkLst>
          <pc:docMk/>
          <pc:sldMk cId="1951545894" sldId="301"/>
        </pc:sldMkLst>
      </pc:sldChg>
      <pc:sldChg chg="modSp">
        <pc:chgData name="B Bevan (Llansannor CiW Primary School)" userId="S::bevanb3@hwbcymru.net::8563ab44-3948-4d3b-908a-1c48f8fcaef0" providerId="AD" clId="Web-{8AE8D0A1-11F5-0B7F-4624-61C01EC6C2F9}" dt="2024-09-08T14:41:51.125" v="1903" actId="20577"/>
        <pc:sldMkLst>
          <pc:docMk/>
          <pc:sldMk cId="1801960076" sldId="303"/>
        </pc:sldMkLst>
      </pc:sldChg>
      <pc:sldChg chg="modSp">
        <pc:chgData name="B Bevan (Llansannor CiW Primary School)" userId="S::bevanb3@hwbcymru.net::8563ab44-3948-4d3b-908a-1c48f8fcaef0" providerId="AD" clId="Web-{8AE8D0A1-11F5-0B7F-4624-61C01EC6C2F9}" dt="2024-09-08T13:39:42.674" v="1547" actId="20577"/>
        <pc:sldMkLst>
          <pc:docMk/>
          <pc:sldMk cId="2733705513" sldId="305"/>
        </pc:sldMkLst>
      </pc:sldChg>
      <pc:sldChg chg="modSp">
        <pc:chgData name="B Bevan (Llansannor CiW Primary School)" userId="S::bevanb3@hwbcymru.net::8563ab44-3948-4d3b-908a-1c48f8fcaef0" providerId="AD" clId="Web-{8AE8D0A1-11F5-0B7F-4624-61C01EC6C2F9}" dt="2024-09-09T08:36:20.943" v="2015" actId="20577"/>
        <pc:sldMkLst>
          <pc:docMk/>
          <pc:sldMk cId="267548333" sldId="306"/>
        </pc:sldMkLst>
      </pc:sldChg>
      <pc:sldChg chg="addSp delSp modSp add replId">
        <pc:chgData name="B Bevan (Llansannor CiW Primary School)" userId="S::bevanb3@hwbcymru.net::8563ab44-3948-4d3b-908a-1c48f8fcaef0" providerId="AD" clId="Web-{8AE8D0A1-11F5-0B7F-4624-61C01EC6C2F9}" dt="2024-09-09T08:27:48.970" v="1932" actId="20577"/>
        <pc:sldMkLst>
          <pc:docMk/>
          <pc:sldMk cId="2766010727" sldId="307"/>
        </pc:sldMkLst>
      </pc:sldChg>
      <pc:sldChg chg="addSp delSp modSp add del replId">
        <pc:chgData name="B Bevan (Llansannor CiW Primary School)" userId="S::bevanb3@hwbcymru.net::8563ab44-3948-4d3b-908a-1c48f8fcaef0" providerId="AD" clId="Web-{8AE8D0A1-11F5-0B7F-4624-61C01EC6C2F9}" dt="2024-09-05T11:01:08.354" v="707"/>
        <pc:sldMkLst>
          <pc:docMk/>
          <pc:sldMk cId="2002431959" sldId="309"/>
        </pc:sldMkLst>
      </pc:sldChg>
      <pc:sldChg chg="addSp modSp add replId">
        <pc:chgData name="B Bevan (Llansannor CiW Primary School)" userId="S::bevanb3@hwbcymru.net::8563ab44-3948-4d3b-908a-1c48f8fcaef0" providerId="AD" clId="Web-{8AE8D0A1-11F5-0B7F-4624-61C01EC6C2F9}" dt="2024-09-09T08:29:14.020" v="1933" actId="20577"/>
        <pc:sldMkLst>
          <pc:docMk/>
          <pc:sldMk cId="4199228858" sldId="310"/>
        </pc:sldMkLst>
      </pc:sldChg>
    </pc:docChg>
  </pc:docChgLst>
  <pc:docChgLst>
    <pc:chgData name="S Davies (Llansannor CiW Primary School)" userId="S::daviess1744@hwbcymru.net::80d4d59b-0812-48ef-9fe5-0684c8a6bf7e" providerId="AD" clId="Web-{B71C4C4F-B406-4087-9E5D-2CD5886524DA}"/>
    <pc:docChg chg="modSld">
      <pc:chgData name="S Davies (Llansannor CiW Primary School)" userId="S::daviess1744@hwbcymru.net::80d4d59b-0812-48ef-9fe5-0684c8a6bf7e" providerId="AD" clId="Web-{B71C4C4F-B406-4087-9E5D-2CD5886524DA}" dt="2023-09-13T09:11:05.834" v="51" actId="20577"/>
      <pc:docMkLst>
        <pc:docMk/>
      </pc:docMkLst>
    </pc:docChg>
  </pc:docChgLst>
  <pc:docChgLst>
    <pc:chgData name="B Bevan (Llansannor CiW Primary School)" userId="S::bevanb3@hwbcymru.net::8563ab44-3948-4d3b-908a-1c48f8fcaef0" providerId="AD" clId="Web-{63FBD128-9333-E0E7-1AF6-9C353E8E08A1}"/>
    <pc:docChg chg="addSld delSld modSld sldOrd">
      <pc:chgData name="B Bevan (Llansannor CiW Primary School)" userId="S::bevanb3@hwbcymru.net::8563ab44-3948-4d3b-908a-1c48f8fcaef0" providerId="AD" clId="Web-{63FBD128-9333-E0E7-1AF6-9C353E8E08A1}" dt="2024-09-05T09:28:56.954" v="544" actId="20577"/>
      <pc:docMkLst>
        <pc:docMk/>
      </pc:docMkLst>
      <pc:sldChg chg="modSp">
        <pc:chgData name="B Bevan (Llansannor CiW Primary School)" userId="S::bevanb3@hwbcymru.net::8563ab44-3948-4d3b-908a-1c48f8fcaef0" providerId="AD" clId="Web-{63FBD128-9333-E0E7-1AF6-9C353E8E08A1}" dt="2024-09-05T08:59:17.285" v="2" actId="20577"/>
        <pc:sldMkLst>
          <pc:docMk/>
          <pc:sldMk cId="4097101563" sldId="256"/>
        </pc:sldMkLst>
      </pc:sldChg>
      <pc:sldChg chg="modSp">
        <pc:chgData name="B Bevan (Llansannor CiW Primary School)" userId="S::bevanb3@hwbcymru.net::8563ab44-3948-4d3b-908a-1c48f8fcaef0" providerId="AD" clId="Web-{63FBD128-9333-E0E7-1AF6-9C353E8E08A1}" dt="2024-09-05T09:08:37.363" v="170" actId="20577"/>
        <pc:sldMkLst>
          <pc:docMk/>
          <pc:sldMk cId="354357638" sldId="267"/>
        </pc:sldMkLst>
      </pc:sldChg>
      <pc:sldChg chg="modSp">
        <pc:chgData name="B Bevan (Llansannor CiW Primary School)" userId="S::bevanb3@hwbcymru.net::8563ab44-3948-4d3b-908a-1c48f8fcaef0" providerId="AD" clId="Web-{63FBD128-9333-E0E7-1AF6-9C353E8E08A1}" dt="2024-09-05T09:12:20.387" v="401" actId="1076"/>
        <pc:sldMkLst>
          <pc:docMk/>
          <pc:sldMk cId="322697148" sldId="268"/>
        </pc:sldMkLst>
      </pc:sldChg>
      <pc:sldChg chg="modSp">
        <pc:chgData name="B Bevan (Llansannor CiW Primary School)" userId="S::bevanb3@hwbcymru.net::8563ab44-3948-4d3b-908a-1c48f8fcaef0" providerId="AD" clId="Web-{63FBD128-9333-E0E7-1AF6-9C353E8E08A1}" dt="2024-09-05T09:26:55.559" v="519" actId="20577"/>
        <pc:sldMkLst>
          <pc:docMk/>
          <pc:sldMk cId="1104822977" sldId="292"/>
        </pc:sldMkLst>
      </pc:sldChg>
      <pc:sldChg chg="del">
        <pc:chgData name="B Bevan (Llansannor CiW Primary School)" userId="S::bevanb3@hwbcymru.net::8563ab44-3948-4d3b-908a-1c48f8fcaef0" providerId="AD" clId="Web-{63FBD128-9333-E0E7-1AF6-9C353E8E08A1}" dt="2024-09-05T09:24:50.164" v="476"/>
        <pc:sldMkLst>
          <pc:docMk/>
          <pc:sldMk cId="2144011813" sldId="293"/>
        </pc:sldMkLst>
      </pc:sldChg>
      <pc:sldChg chg="modSp">
        <pc:chgData name="B Bevan (Llansannor CiW Primary School)" userId="S::bevanb3@hwbcymru.net::8563ab44-3948-4d3b-908a-1c48f8fcaef0" providerId="AD" clId="Web-{63FBD128-9333-E0E7-1AF6-9C353E8E08A1}" dt="2024-09-05T09:24:04.881" v="475" actId="20577"/>
        <pc:sldMkLst>
          <pc:docMk/>
          <pc:sldMk cId="1715937054" sldId="294"/>
        </pc:sldMkLst>
      </pc:sldChg>
      <pc:sldChg chg="del">
        <pc:chgData name="B Bevan (Llansannor CiW Primary School)" userId="S::bevanb3@hwbcymru.net::8563ab44-3948-4d3b-908a-1c48f8fcaef0" providerId="AD" clId="Web-{63FBD128-9333-E0E7-1AF6-9C353E8E08A1}" dt="2024-09-05T09:22:29.018" v="412"/>
        <pc:sldMkLst>
          <pc:docMk/>
          <pc:sldMk cId="579205952" sldId="295"/>
        </pc:sldMkLst>
      </pc:sldChg>
      <pc:sldChg chg="modSp">
        <pc:chgData name="B Bevan (Llansannor CiW Primary School)" userId="S::bevanb3@hwbcymru.net::8563ab44-3948-4d3b-908a-1c48f8fcaef0" providerId="AD" clId="Web-{63FBD128-9333-E0E7-1AF6-9C353E8E08A1}" dt="2024-09-05T09:09:42.413" v="241" actId="20577"/>
        <pc:sldMkLst>
          <pc:docMk/>
          <pc:sldMk cId="3856561224" sldId="300"/>
        </pc:sldMkLst>
      </pc:sldChg>
      <pc:sldChg chg="modSp add replId">
        <pc:chgData name="B Bevan (Llansannor CiW Primary School)" userId="S::bevanb3@hwbcymru.net::8563ab44-3948-4d3b-908a-1c48f8fcaef0" providerId="AD" clId="Web-{63FBD128-9333-E0E7-1AF6-9C353E8E08A1}" dt="2024-09-05T09:28:52.266" v="542" actId="20577"/>
        <pc:sldMkLst>
          <pc:docMk/>
          <pc:sldMk cId="2733705513" sldId="305"/>
        </pc:sldMkLst>
      </pc:sldChg>
      <pc:sldChg chg="modSp add replId">
        <pc:chgData name="B Bevan (Llansannor CiW Primary School)" userId="S::bevanb3@hwbcymru.net::8563ab44-3948-4d3b-908a-1c48f8fcaef0" providerId="AD" clId="Web-{63FBD128-9333-E0E7-1AF6-9C353E8E08A1}" dt="2024-09-05T09:28:56.954" v="544" actId="20577"/>
        <pc:sldMkLst>
          <pc:docMk/>
          <pc:sldMk cId="267548333" sldId="306"/>
        </pc:sldMkLst>
      </pc:sldChg>
    </pc:docChg>
  </pc:docChgLst>
  <pc:docChgLst>
    <pc:chgData name="B Bevan (Llansannor CiW Primary School)" userId="S::bevanb3@hwbcymru.net::8563ab44-3948-4d3b-908a-1c48f8fcaef0" providerId="AD" clId="Web-{61C6EFC3-B38D-4430-85D6-084221193AEC}"/>
    <pc:docChg chg="modSld">
      <pc:chgData name="B Bevan (Llansannor CiW Primary School)" userId="S::bevanb3@hwbcymru.net::8563ab44-3948-4d3b-908a-1c48f8fcaef0" providerId="AD" clId="Web-{61C6EFC3-B38D-4430-85D6-084221193AEC}" dt="2023-09-13T09:17:32.071" v="29" actId="20577"/>
      <pc:docMkLst>
        <pc:docMk/>
      </pc:docMkLst>
      <pc:sldChg chg="modSp">
        <pc:chgData name="B Bevan (Llansannor CiW Primary School)" userId="S::bevanb3@hwbcymru.net::8563ab44-3948-4d3b-908a-1c48f8fcaef0" providerId="AD" clId="Web-{61C6EFC3-B38D-4430-85D6-084221193AEC}" dt="2023-09-13T09:04:25.430" v="1" actId="14100"/>
        <pc:sldMkLst>
          <pc:docMk/>
          <pc:sldMk cId="4097101563" sldId="256"/>
        </pc:sldMkLst>
      </pc:sldChg>
      <pc:sldChg chg="modSp">
        <pc:chgData name="B Bevan (Llansannor CiW Primary School)" userId="S::bevanb3@hwbcymru.net::8563ab44-3948-4d3b-908a-1c48f8fcaef0" providerId="AD" clId="Web-{61C6EFC3-B38D-4430-85D6-084221193AEC}" dt="2023-09-13T09:11:45.736" v="20" actId="20577"/>
        <pc:sldMkLst>
          <pc:docMk/>
          <pc:sldMk cId="1104822977" sldId="292"/>
        </pc:sldMkLst>
      </pc:sldChg>
      <pc:sldChg chg="modSp">
        <pc:chgData name="B Bevan (Llansannor CiW Primary School)" userId="S::bevanb3@hwbcymru.net::8563ab44-3948-4d3b-908a-1c48f8fcaef0" providerId="AD" clId="Web-{61C6EFC3-B38D-4430-85D6-084221193AEC}" dt="2023-09-13T09:17:32.071" v="29" actId="20577"/>
        <pc:sldMkLst>
          <pc:docMk/>
          <pc:sldMk cId="2144011813" sldId="293"/>
        </pc:sldMkLst>
      </pc:sldChg>
    </pc:docChg>
  </pc:docChgLst>
  <pc:docChgLst>
    <pc:chgData name="B Bevan (Llansannor CiW Primary School)" userId="S::bevanb3@hwbcymru.net::8563ab44-3948-4d3b-908a-1c48f8fcaef0" providerId="AD" clId="Web-{4C8AA585-D304-4D16-A593-8DFD2673B18B}"/>
    <pc:docChg chg="addSld delSld modSld sldOrd addMainMaster">
      <pc:chgData name="B Bevan (Llansannor CiW Primary School)" userId="S::bevanb3@hwbcymru.net::8563ab44-3948-4d3b-908a-1c48f8fcaef0" providerId="AD" clId="Web-{4C8AA585-D304-4D16-A593-8DFD2673B18B}" dt="2023-09-06T11:53:23.541" v="189"/>
      <pc:docMkLst>
        <pc:docMk/>
      </pc:docMkLst>
      <pc:sldChg chg="ord">
        <pc:chgData name="B Bevan (Llansannor CiW Primary School)" userId="S::bevanb3@hwbcymru.net::8563ab44-3948-4d3b-908a-1c48f8fcaef0" providerId="AD" clId="Web-{4C8AA585-D304-4D16-A593-8DFD2673B18B}" dt="2023-09-06T11:51:48.382" v="183"/>
        <pc:sldMkLst>
          <pc:docMk/>
          <pc:sldMk cId="1775978035" sldId="257"/>
        </pc:sldMkLst>
      </pc:sldChg>
      <pc:sldChg chg="ord">
        <pc:chgData name="B Bevan (Llansannor CiW Primary School)" userId="S::bevanb3@hwbcymru.net::8563ab44-3948-4d3b-908a-1c48f8fcaef0" providerId="AD" clId="Web-{4C8AA585-D304-4D16-A593-8DFD2673B18B}" dt="2023-09-06T11:51:54.866" v="184"/>
        <pc:sldMkLst>
          <pc:docMk/>
          <pc:sldMk cId="3913032476" sldId="258"/>
        </pc:sldMkLst>
      </pc:sldChg>
      <pc:sldChg chg="del">
        <pc:chgData name="B Bevan (Llansannor CiW Primary School)" userId="S::bevanb3@hwbcymru.net::8563ab44-3948-4d3b-908a-1c48f8fcaef0" providerId="AD" clId="Web-{4C8AA585-D304-4D16-A593-8DFD2673B18B}" dt="2023-09-06T11:52:42.243" v="188"/>
        <pc:sldMkLst>
          <pc:docMk/>
          <pc:sldMk cId="1834117212" sldId="263"/>
        </pc:sldMkLst>
      </pc:sldChg>
      <pc:sldChg chg="ord">
        <pc:chgData name="B Bevan (Llansannor CiW Primary School)" userId="S::bevanb3@hwbcymru.net::8563ab44-3948-4d3b-908a-1c48f8fcaef0" providerId="AD" clId="Web-{4C8AA585-D304-4D16-A593-8DFD2673B18B}" dt="2023-09-06T11:52:28.883" v="187"/>
        <pc:sldMkLst>
          <pc:docMk/>
          <pc:sldMk cId="701274124" sldId="273"/>
        </pc:sldMkLst>
      </pc:sldChg>
      <pc:sldChg chg="addSp delSp modSp del">
        <pc:chgData name="B Bevan (Llansannor CiW Primary School)" userId="S::bevanb3@hwbcymru.net::8563ab44-3948-4d3b-908a-1c48f8fcaef0" providerId="AD" clId="Web-{4C8AA585-D304-4D16-A593-8DFD2673B18B}" dt="2023-09-06T10:41:10.574" v="79"/>
        <pc:sldMkLst>
          <pc:docMk/>
          <pc:sldMk cId="1888919525" sldId="280"/>
        </pc:sldMkLst>
      </pc:sldChg>
      <pc:sldChg chg="modSp">
        <pc:chgData name="B Bevan (Llansannor CiW Primary School)" userId="S::bevanb3@hwbcymru.net::8563ab44-3948-4d3b-908a-1c48f8fcaef0" providerId="AD" clId="Web-{4C8AA585-D304-4D16-A593-8DFD2673B18B}" dt="2023-09-06T11:36:05.605" v="181" actId="20577"/>
        <pc:sldMkLst>
          <pc:docMk/>
          <pc:sldMk cId="725864119" sldId="282"/>
        </pc:sldMkLst>
      </pc:sldChg>
      <pc:sldChg chg="addSp delSp modSp">
        <pc:chgData name="B Bevan (Llansannor CiW Primary School)" userId="S::bevanb3@hwbcymru.net::8563ab44-3948-4d3b-908a-1c48f8fcaef0" providerId="AD" clId="Web-{4C8AA585-D304-4D16-A593-8DFD2673B18B}" dt="2023-09-06T10:41:46.560" v="85" actId="1076"/>
        <pc:sldMkLst>
          <pc:docMk/>
          <pc:sldMk cId="3805582020" sldId="284"/>
        </pc:sldMkLst>
      </pc:sldChg>
      <pc:sldChg chg="addSp modSp add">
        <pc:chgData name="B Bevan (Llansannor CiW Primary School)" userId="S::bevanb3@hwbcymru.net::8563ab44-3948-4d3b-908a-1c48f8fcaef0" providerId="AD" clId="Web-{4C8AA585-D304-4D16-A593-8DFD2673B18B}" dt="2023-09-06T10:41:02.090" v="78" actId="1076"/>
        <pc:sldMkLst>
          <pc:docMk/>
          <pc:sldMk cId="3410762535" sldId="286"/>
        </pc:sldMkLst>
      </pc:sldChg>
      <pc:sldChg chg="addSp delSp modSp">
        <pc:chgData name="B Bevan (Llansannor CiW Primary School)" userId="S::bevanb3@hwbcymru.net::8563ab44-3948-4d3b-908a-1c48f8fcaef0" providerId="AD" clId="Web-{4C8AA585-D304-4D16-A593-8DFD2673B18B}" dt="2023-09-06T10:48:31.306" v="92" actId="1076"/>
        <pc:sldMkLst>
          <pc:docMk/>
          <pc:sldMk cId="2018944104" sldId="288"/>
        </pc:sldMkLst>
      </pc:sldChg>
      <pc:sldChg chg="add replId">
        <pc:chgData name="B Bevan (Llansannor CiW Primary School)" userId="S::bevanb3@hwbcymru.net::8563ab44-3948-4d3b-908a-1c48f8fcaef0" providerId="AD" clId="Web-{4C8AA585-D304-4D16-A593-8DFD2673B18B}" dt="2023-09-06T10:47:35.601" v="86"/>
        <pc:sldMkLst>
          <pc:docMk/>
          <pc:sldMk cId="3189079889" sldId="291"/>
        </pc:sldMkLst>
      </pc:sldChg>
      <pc:sldMasterChg chg="add addSldLayout">
        <pc:chgData name="B Bevan (Llansannor CiW Primary School)" userId="S::bevanb3@hwbcymru.net::8563ab44-3948-4d3b-908a-1c48f8fcaef0" providerId="AD" clId="Web-{4C8AA585-D304-4D16-A593-8DFD2673B18B}" dt="2023-09-06T10:38:22.851" v="6"/>
        <pc:sldMasterMkLst>
          <pc:docMk/>
          <pc:sldMasterMk cId="2460954070" sldId="2147483660"/>
        </pc:sldMasterMkLst>
        <pc:sldLayoutChg chg="add">
          <pc:chgData name="B Bevan (Llansannor CiW Primary School)" userId="S::bevanb3@hwbcymru.net::8563ab44-3948-4d3b-908a-1c48f8fcaef0" providerId="AD" clId="Web-{4C8AA585-D304-4D16-A593-8DFD2673B18B}" dt="2023-09-06T10:38:22.851" v="6"/>
          <pc:sldLayoutMkLst>
            <pc:docMk/>
            <pc:sldMasterMk cId="2460954070" sldId="2147483660"/>
            <pc:sldLayoutMk cId="2385387890" sldId="2147483661"/>
          </pc:sldLayoutMkLst>
        </pc:sldLayoutChg>
        <pc:sldLayoutChg chg="add">
          <pc:chgData name="B Bevan (Llansannor CiW Primary School)" userId="S::bevanb3@hwbcymru.net::8563ab44-3948-4d3b-908a-1c48f8fcaef0" providerId="AD" clId="Web-{4C8AA585-D304-4D16-A593-8DFD2673B18B}" dt="2023-09-06T10:38:22.851" v="6"/>
          <pc:sldLayoutMkLst>
            <pc:docMk/>
            <pc:sldMasterMk cId="2460954070" sldId="2147483660"/>
            <pc:sldLayoutMk cId="949138452" sldId="2147483662"/>
          </pc:sldLayoutMkLst>
        </pc:sldLayoutChg>
        <pc:sldLayoutChg chg="add">
          <pc:chgData name="B Bevan (Llansannor CiW Primary School)" userId="S::bevanb3@hwbcymru.net::8563ab44-3948-4d3b-908a-1c48f8fcaef0" providerId="AD" clId="Web-{4C8AA585-D304-4D16-A593-8DFD2673B18B}" dt="2023-09-06T10:38:22.851" v="6"/>
          <pc:sldLayoutMkLst>
            <pc:docMk/>
            <pc:sldMasterMk cId="2460954070" sldId="2147483660"/>
            <pc:sldLayoutMk cId="2591524520" sldId="2147483663"/>
          </pc:sldLayoutMkLst>
        </pc:sldLayoutChg>
        <pc:sldLayoutChg chg="add">
          <pc:chgData name="B Bevan (Llansannor CiW Primary School)" userId="S::bevanb3@hwbcymru.net::8563ab44-3948-4d3b-908a-1c48f8fcaef0" providerId="AD" clId="Web-{4C8AA585-D304-4D16-A593-8DFD2673B18B}" dt="2023-09-06T10:38:22.851" v="6"/>
          <pc:sldLayoutMkLst>
            <pc:docMk/>
            <pc:sldMasterMk cId="2460954070" sldId="2147483660"/>
            <pc:sldLayoutMk cId="1203092039" sldId="2147483664"/>
          </pc:sldLayoutMkLst>
        </pc:sldLayoutChg>
        <pc:sldLayoutChg chg="add">
          <pc:chgData name="B Bevan (Llansannor CiW Primary School)" userId="S::bevanb3@hwbcymru.net::8563ab44-3948-4d3b-908a-1c48f8fcaef0" providerId="AD" clId="Web-{4C8AA585-D304-4D16-A593-8DFD2673B18B}" dt="2023-09-06T10:38:22.851" v="6"/>
          <pc:sldLayoutMkLst>
            <pc:docMk/>
            <pc:sldMasterMk cId="2460954070" sldId="2147483660"/>
            <pc:sldLayoutMk cId="3733172339" sldId="2147483665"/>
          </pc:sldLayoutMkLst>
        </pc:sldLayoutChg>
        <pc:sldLayoutChg chg="add">
          <pc:chgData name="B Bevan (Llansannor CiW Primary School)" userId="S::bevanb3@hwbcymru.net::8563ab44-3948-4d3b-908a-1c48f8fcaef0" providerId="AD" clId="Web-{4C8AA585-D304-4D16-A593-8DFD2673B18B}" dt="2023-09-06T10:38:22.851" v="6"/>
          <pc:sldLayoutMkLst>
            <pc:docMk/>
            <pc:sldMasterMk cId="2460954070" sldId="2147483660"/>
            <pc:sldLayoutMk cId="3210312558" sldId="2147483666"/>
          </pc:sldLayoutMkLst>
        </pc:sldLayoutChg>
        <pc:sldLayoutChg chg="add">
          <pc:chgData name="B Bevan (Llansannor CiW Primary School)" userId="S::bevanb3@hwbcymru.net::8563ab44-3948-4d3b-908a-1c48f8fcaef0" providerId="AD" clId="Web-{4C8AA585-D304-4D16-A593-8DFD2673B18B}" dt="2023-09-06T10:38:22.851" v="6"/>
          <pc:sldLayoutMkLst>
            <pc:docMk/>
            <pc:sldMasterMk cId="2460954070" sldId="2147483660"/>
            <pc:sldLayoutMk cId="3146388984" sldId="2147483667"/>
          </pc:sldLayoutMkLst>
        </pc:sldLayoutChg>
        <pc:sldLayoutChg chg="add">
          <pc:chgData name="B Bevan (Llansannor CiW Primary School)" userId="S::bevanb3@hwbcymru.net::8563ab44-3948-4d3b-908a-1c48f8fcaef0" providerId="AD" clId="Web-{4C8AA585-D304-4D16-A593-8DFD2673B18B}" dt="2023-09-06T10:38:22.851" v="6"/>
          <pc:sldLayoutMkLst>
            <pc:docMk/>
            <pc:sldMasterMk cId="2460954070" sldId="2147483660"/>
            <pc:sldLayoutMk cId="3171841454" sldId="2147483668"/>
          </pc:sldLayoutMkLst>
        </pc:sldLayoutChg>
        <pc:sldLayoutChg chg="add">
          <pc:chgData name="B Bevan (Llansannor CiW Primary School)" userId="S::bevanb3@hwbcymru.net::8563ab44-3948-4d3b-908a-1c48f8fcaef0" providerId="AD" clId="Web-{4C8AA585-D304-4D16-A593-8DFD2673B18B}" dt="2023-09-06T10:38:22.851" v="6"/>
          <pc:sldLayoutMkLst>
            <pc:docMk/>
            <pc:sldMasterMk cId="2460954070" sldId="2147483660"/>
            <pc:sldLayoutMk cId="1718958274" sldId="2147483669"/>
          </pc:sldLayoutMkLst>
        </pc:sldLayoutChg>
        <pc:sldLayoutChg chg="add">
          <pc:chgData name="B Bevan (Llansannor CiW Primary School)" userId="S::bevanb3@hwbcymru.net::8563ab44-3948-4d3b-908a-1c48f8fcaef0" providerId="AD" clId="Web-{4C8AA585-D304-4D16-A593-8DFD2673B18B}" dt="2023-09-06T10:38:22.851" v="6"/>
          <pc:sldLayoutMkLst>
            <pc:docMk/>
            <pc:sldMasterMk cId="2460954070" sldId="2147483660"/>
            <pc:sldLayoutMk cId="2202905451" sldId="2147483670"/>
          </pc:sldLayoutMkLst>
        </pc:sldLayoutChg>
        <pc:sldLayoutChg chg="add">
          <pc:chgData name="B Bevan (Llansannor CiW Primary School)" userId="S::bevanb3@hwbcymru.net::8563ab44-3948-4d3b-908a-1c48f8fcaef0" providerId="AD" clId="Web-{4C8AA585-D304-4D16-A593-8DFD2673B18B}" dt="2023-09-06T10:38:22.851" v="6"/>
          <pc:sldLayoutMkLst>
            <pc:docMk/>
            <pc:sldMasterMk cId="2460954070" sldId="2147483660"/>
            <pc:sldLayoutMk cId="3479445657" sldId="2147483671"/>
          </pc:sldLayoutMkLst>
        </pc:sldLayoutChg>
      </pc:sldMasterChg>
    </pc:docChg>
  </pc:docChgLst>
  <pc:docChgLst>
    <pc:chgData name="J Goldsworthy (Llansannor CiW Primary School)" userId="S::goldsworthyj13@hwbcymru.net::95a0825b-23e2-48ff-ac36-39f6abf0c593" providerId="AD" clId="Web-{EFA09770-1A66-6245-26D7-150A233E6D12}"/>
    <pc:docChg chg="delSld modSld">
      <pc:chgData name="J Goldsworthy (Llansannor CiW Primary School)" userId="S::goldsworthyj13@hwbcymru.net::95a0825b-23e2-48ff-ac36-39f6abf0c593" providerId="AD" clId="Web-{EFA09770-1A66-6245-26D7-150A233E6D12}" dt="2024-09-11T12:49:10.111" v="13" actId="20577"/>
      <pc:docMkLst>
        <pc:docMk/>
      </pc:docMkLst>
      <pc:sldChg chg="modSp">
        <pc:chgData name="J Goldsworthy (Llansannor CiW Primary School)" userId="S::goldsworthyj13@hwbcymru.net::95a0825b-23e2-48ff-ac36-39f6abf0c593" providerId="AD" clId="Web-{EFA09770-1A66-6245-26D7-150A233E6D12}" dt="2024-09-11T12:49:10.111" v="13" actId="20577"/>
        <pc:sldMkLst>
          <pc:docMk/>
          <pc:sldMk cId="267548333" sldId="306"/>
        </pc:sldMkLst>
      </pc:sldChg>
    </pc:docChg>
  </pc:docChgLst>
  <pc:docChgLst>
    <pc:chgData name="B Bevan (Llansannor CiW Primary School)" userId="S::bevanb3@hwbcymru.net::8563ab44-3948-4d3b-908a-1c48f8fcaef0" providerId="AD" clId="Web-{E05831CE-5493-0785-C2CC-90C591587098}"/>
    <pc:docChg chg="addSld delSld modSld">
      <pc:chgData name="B Bevan (Llansannor CiW Primary School)" userId="S::bevanb3@hwbcymru.net::8563ab44-3948-4d3b-908a-1c48f8fcaef0" providerId="AD" clId="Web-{E05831CE-5493-0785-C2CC-90C591587098}" dt="2025-09-05T12:21:15.479" v="23" actId="1076"/>
      <pc:docMkLst>
        <pc:docMk/>
      </pc:docMkLst>
      <pc:sldChg chg="addSp delSp modSp del">
        <pc:chgData name="B Bevan (Llansannor CiW Primary School)" userId="S::bevanb3@hwbcymru.net::8563ab44-3948-4d3b-908a-1c48f8fcaef0" providerId="AD" clId="Web-{E05831CE-5493-0785-C2CC-90C591587098}" dt="2025-09-05T12:19:35.306" v="4"/>
        <pc:sldMkLst>
          <pc:docMk/>
          <pc:sldMk cId="2470022323" sldId="259"/>
        </pc:sldMkLst>
      </pc:sldChg>
      <pc:sldChg chg="addSp modSp">
        <pc:chgData name="B Bevan (Llansannor CiW Primary School)" userId="S::bevanb3@hwbcymru.net::8563ab44-3948-4d3b-908a-1c48f8fcaef0" providerId="AD" clId="Web-{E05831CE-5493-0785-C2CC-90C591587098}" dt="2025-09-05T12:20:42.992" v="20"/>
        <pc:sldMkLst>
          <pc:docMk/>
          <pc:sldMk cId="3693666810" sldId="312"/>
        </pc:sldMkLst>
        <pc:spChg chg="mod">
          <ac:chgData name="B Bevan (Llansannor CiW Primary School)" userId="S::bevanb3@hwbcymru.net::8563ab44-3948-4d3b-908a-1c48f8fcaef0" providerId="AD" clId="Web-{E05831CE-5493-0785-C2CC-90C591587098}" dt="2025-09-05T12:20:30.694" v="18" actId="1076"/>
          <ac:spMkLst>
            <pc:docMk/>
            <pc:sldMk cId="3693666810" sldId="312"/>
            <ac:spMk id="9" creationId="{590D66D3-8D22-4146-130B-4A427237C624}"/>
          </ac:spMkLst>
        </pc:spChg>
      </pc:sldChg>
      <pc:sldChg chg="addSp delSp modSp">
        <pc:chgData name="B Bevan (Llansannor CiW Primary School)" userId="S::bevanb3@hwbcymru.net::8563ab44-3948-4d3b-908a-1c48f8fcaef0" providerId="AD" clId="Web-{E05831CE-5493-0785-C2CC-90C591587098}" dt="2025-09-05T12:21:15.479" v="23" actId="1076"/>
        <pc:sldMkLst>
          <pc:docMk/>
          <pc:sldMk cId="1528806337" sldId="316"/>
        </pc:sldMkLst>
        <pc:picChg chg="add mod">
          <ac:chgData name="B Bevan (Llansannor CiW Primary School)" userId="S::bevanb3@hwbcymru.net::8563ab44-3948-4d3b-908a-1c48f8fcaef0" providerId="AD" clId="Web-{E05831CE-5493-0785-C2CC-90C591587098}" dt="2025-09-05T12:21:15.479" v="23" actId="1076"/>
          <ac:picMkLst>
            <pc:docMk/>
            <pc:sldMk cId="1528806337" sldId="316"/>
            <ac:picMk id="4" creationId="{1A40EABC-F0DC-F884-C145-89B44B12EEF2}"/>
          </ac:picMkLst>
        </pc:picChg>
      </pc:sldChg>
      <pc:sldChg chg="delSp add del replId">
        <pc:chgData name="B Bevan (Llansannor CiW Primary School)" userId="S::bevanb3@hwbcymru.net::8563ab44-3948-4d3b-908a-1c48f8fcaef0" providerId="AD" clId="Web-{E05831CE-5493-0785-C2CC-90C591587098}" dt="2025-09-05T12:19:55.669" v="9"/>
        <pc:sldMkLst>
          <pc:docMk/>
          <pc:sldMk cId="3198693981" sldId="317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9E9215B-FF9C-4CB3-95F6-E8F52EB5CE12}" type="doc">
      <dgm:prSet loTypeId="urn:microsoft.com/office/officeart/2005/8/layout/vList2" loCatId="list" qsTypeId="urn:microsoft.com/office/officeart/2005/8/quickstyle/simple5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D91343BC-8D06-427D-B566-1B78328BD00E}">
      <dgm:prSet/>
      <dgm:spPr/>
      <dgm:t>
        <a:bodyPr/>
        <a:lstStyle/>
        <a:p>
          <a:pPr algn="l" rtl="0">
            <a:lnSpc>
              <a:spcPct val="90000"/>
            </a:lnSpc>
          </a:pPr>
          <a:r>
            <a:rPr lang="en-US" sz="1800" b="1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Topic – God's Gifts</a:t>
          </a:r>
          <a:endParaRPr lang="en-US" sz="1800" b="0">
            <a:solidFill>
              <a:srgbClr val="FFFFFF"/>
            </a:solidFill>
            <a:latin typeface="Calibri" panose="020F0502020204030204"/>
            <a:ea typeface="+mn-ea"/>
            <a:cs typeface="+mn-cs"/>
          </a:endParaRPr>
        </a:p>
      </dgm:t>
    </dgm:pt>
    <dgm:pt modelId="{B9B35E54-523B-4221-815C-CB7E25094262}" type="parTrans" cxnId="{A6593317-2D57-48BF-B02B-88F858B4F8ED}">
      <dgm:prSet/>
      <dgm:spPr/>
      <dgm:t>
        <a:bodyPr/>
        <a:lstStyle/>
        <a:p>
          <a:endParaRPr lang="en-US"/>
        </a:p>
      </dgm:t>
    </dgm:pt>
    <dgm:pt modelId="{EDFB0B94-61DF-45FC-BA14-D2230DDD6C88}" type="sibTrans" cxnId="{A6593317-2D57-48BF-B02B-88F858B4F8ED}">
      <dgm:prSet/>
      <dgm:spPr/>
      <dgm:t>
        <a:bodyPr/>
        <a:lstStyle/>
        <a:p>
          <a:endParaRPr lang="en-US"/>
        </a:p>
      </dgm:t>
    </dgm:pt>
    <dgm:pt modelId="{12DA3294-57B5-453E-930B-E18EB81CE9ED}">
      <dgm:prSet/>
      <dgm:spPr/>
      <dgm:t>
        <a:bodyPr/>
        <a:lstStyle/>
        <a:p>
          <a:pPr algn="l" rtl="0">
            <a:lnSpc>
              <a:spcPct val="90000"/>
            </a:lnSpc>
          </a:pPr>
          <a:r>
            <a:rPr lang="en-US" sz="1800" b="1">
              <a:solidFill>
                <a:srgbClr val="FFFFFF"/>
              </a:solidFill>
              <a:latin typeface="Calibri" panose="020F0502020204030204"/>
              <a:ea typeface="+mn-ea"/>
              <a:cs typeface="+mn-cs"/>
            </a:rPr>
            <a:t>Jump in </a:t>
          </a:r>
          <a:r>
            <a:rPr lang="en-US" sz="1800" b="1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day – </a:t>
          </a:r>
          <a:r>
            <a:rPr lang="en-US" sz="1800" b="1" err="1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Garnic</a:t>
          </a:r>
          <a:r>
            <a:rPr lang="en-US" sz="1800" b="1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 Farm and Ty </a:t>
          </a:r>
          <a:r>
            <a:rPr lang="en-US" sz="1800" b="1" err="1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Tanglwyst</a:t>
          </a:r>
          <a:r>
            <a:rPr lang="en-US" sz="1800" b="1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 </a:t>
          </a:r>
          <a:r>
            <a:rPr lang="en-US" sz="1800" b="1">
              <a:solidFill>
                <a:srgbClr val="FFFFFF"/>
              </a:solidFill>
              <a:latin typeface="Calibri Light"/>
              <a:ea typeface="Calibri Light"/>
              <a:cs typeface="Calibri Light"/>
            </a:rPr>
            <a:t>Dairy</a:t>
          </a:r>
          <a:endParaRPr lang="en-US" sz="1800" b="0">
            <a:solidFill>
              <a:srgbClr val="FFFFFF"/>
            </a:solidFill>
            <a:latin typeface="Calibri Light" panose="020F0302020204030204"/>
            <a:ea typeface="Calibri Light" panose="020F0302020204030204"/>
            <a:cs typeface="Calibri Light" panose="020F0302020204030204"/>
          </a:endParaRPr>
        </a:p>
      </dgm:t>
    </dgm:pt>
    <dgm:pt modelId="{3FC8712B-8228-4E79-AC02-FA20293DFD5F}" type="parTrans" cxnId="{6B5D5BE2-E864-4562-9A9B-F1E3CD8B0C81}">
      <dgm:prSet/>
      <dgm:spPr/>
      <dgm:t>
        <a:bodyPr/>
        <a:lstStyle/>
        <a:p>
          <a:endParaRPr lang="en-US"/>
        </a:p>
      </dgm:t>
    </dgm:pt>
    <dgm:pt modelId="{8E54EF1C-C170-4EC5-A635-FB5887398997}" type="sibTrans" cxnId="{6B5D5BE2-E864-4562-9A9B-F1E3CD8B0C81}">
      <dgm:prSet/>
      <dgm:spPr/>
      <dgm:t>
        <a:bodyPr/>
        <a:lstStyle/>
        <a:p>
          <a:endParaRPr lang="en-US"/>
        </a:p>
      </dgm:t>
    </dgm:pt>
    <dgm:pt modelId="{0DA292E6-4B08-42AC-8EC9-187913543745}">
      <dgm:prSet/>
      <dgm:spPr/>
      <dgm:t>
        <a:bodyPr/>
        <a:lstStyle/>
        <a:p>
          <a:pPr algn="l" rtl="0">
            <a:lnSpc>
              <a:spcPct val="90000"/>
            </a:lnSpc>
          </a:pPr>
          <a:r>
            <a:rPr lang="en-US" sz="1800" b="1">
              <a:solidFill>
                <a:srgbClr val="FFFFFF"/>
              </a:solidFill>
              <a:latin typeface="Calibri" panose="020F0502020204030204"/>
              <a:ea typeface="+mn-ea"/>
              <a:cs typeface="+mn-cs"/>
            </a:rPr>
            <a:t>Trips</a:t>
          </a:r>
          <a:r>
            <a:rPr lang="en-US" sz="1800" b="1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 – Ty </a:t>
          </a:r>
          <a:r>
            <a:rPr lang="en-US" sz="1800" b="1" err="1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Tanglwyst</a:t>
          </a:r>
          <a:endParaRPr lang="en-US" sz="1800" b="1">
            <a:solidFill>
              <a:srgbClr val="FFFFFF"/>
            </a:solidFill>
            <a:latin typeface="Calibri Light" panose="020F0302020204030204"/>
            <a:ea typeface="+mn-ea"/>
            <a:cs typeface="+mn-cs"/>
          </a:endParaRPr>
        </a:p>
      </dgm:t>
    </dgm:pt>
    <dgm:pt modelId="{7E79F3D7-1A92-4DF9-B610-64FF8C0C0344}" type="parTrans" cxnId="{33AC2325-1B0B-4ACB-A6E5-31B35A214591}">
      <dgm:prSet/>
      <dgm:spPr/>
      <dgm:t>
        <a:bodyPr/>
        <a:lstStyle/>
        <a:p>
          <a:endParaRPr lang="en-US"/>
        </a:p>
      </dgm:t>
    </dgm:pt>
    <dgm:pt modelId="{53D1292E-72BD-44C1-9B28-5E17E89FCFEA}" type="sibTrans" cxnId="{33AC2325-1B0B-4ACB-A6E5-31B35A214591}">
      <dgm:prSet/>
      <dgm:spPr/>
      <dgm:t>
        <a:bodyPr/>
        <a:lstStyle/>
        <a:p>
          <a:endParaRPr lang="en-US"/>
        </a:p>
      </dgm:t>
    </dgm:pt>
    <dgm:pt modelId="{6A6A7F36-5785-461B-A76D-2FFB9D779934}">
      <dgm:prSet/>
      <dgm:spPr/>
      <dgm:t>
        <a:bodyPr/>
        <a:lstStyle/>
        <a:p>
          <a:pPr algn="l" rtl="0">
            <a:lnSpc>
              <a:spcPct val="90000"/>
            </a:lnSpc>
          </a:pPr>
          <a:r>
            <a:rPr lang="en-US" sz="1800" b="1">
              <a:solidFill>
                <a:srgbClr val="FFFFFF"/>
              </a:solidFill>
              <a:latin typeface="Calibri" panose="020F0502020204030204"/>
              <a:ea typeface="+mn-ea"/>
              <a:cs typeface="+mn-cs"/>
            </a:rPr>
            <a:t>Celebrations </a:t>
          </a:r>
          <a:r>
            <a:rPr lang="en-US" sz="1800" b="1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– Christmas concert December 10th</a:t>
          </a:r>
          <a:endParaRPr lang="en-US" sz="1800">
            <a:solidFill>
              <a:srgbClr val="FFFFFF"/>
            </a:solidFill>
            <a:latin typeface="Calibri" panose="020F0502020204030204"/>
            <a:ea typeface="+mn-ea"/>
            <a:cs typeface="+mn-cs"/>
          </a:endParaRPr>
        </a:p>
      </dgm:t>
    </dgm:pt>
    <dgm:pt modelId="{DD584491-6442-44F2-83B2-72E4CEACB6DD}" type="parTrans" cxnId="{6B5FFDFB-7A4A-4844-8EA5-1AC6E1B43F1F}">
      <dgm:prSet/>
      <dgm:spPr/>
      <dgm:t>
        <a:bodyPr/>
        <a:lstStyle/>
        <a:p>
          <a:endParaRPr lang="en-US"/>
        </a:p>
      </dgm:t>
    </dgm:pt>
    <dgm:pt modelId="{66F36714-30EE-448D-93F1-B8FDFFBA7716}" type="sibTrans" cxnId="{6B5FFDFB-7A4A-4844-8EA5-1AC6E1B43F1F}">
      <dgm:prSet/>
      <dgm:spPr/>
      <dgm:t>
        <a:bodyPr/>
        <a:lstStyle/>
        <a:p>
          <a:endParaRPr lang="en-US"/>
        </a:p>
      </dgm:t>
    </dgm:pt>
    <dgm:pt modelId="{D4391407-ACB9-4F11-B69F-02408F6E2C8A}">
      <dgm:prSet phldr="0"/>
      <dgm:spPr/>
      <dgm:t>
        <a:bodyPr/>
        <a:lstStyle/>
        <a:p>
          <a:pPr algn="l" rtl="0">
            <a:lnSpc>
              <a:spcPct val="90000"/>
            </a:lnSpc>
          </a:pPr>
          <a:r>
            <a:rPr lang="en-US" sz="1800" b="1">
              <a:solidFill>
                <a:srgbClr val="FFFFFF"/>
              </a:solidFill>
              <a:latin typeface="Calibri" panose="020F0502020204030204"/>
              <a:ea typeface="+mn-ea"/>
              <a:cs typeface="+mn-cs"/>
            </a:rPr>
            <a:t>Sharing dates</a:t>
          </a:r>
          <a:r>
            <a:rPr lang="en-US" sz="1800" b="1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 – </a:t>
          </a:r>
          <a:r>
            <a:rPr lang="en-US" sz="1800" b="1" err="1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Dewich</a:t>
          </a:r>
          <a:r>
            <a:rPr lang="en-US" sz="1800" b="1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 </a:t>
          </a:r>
          <a:r>
            <a:rPr lang="en-US" sz="1800" b="1" err="1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i</a:t>
          </a:r>
          <a:r>
            <a:rPr lang="en-US" sz="1800" b="1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 weld November 4th</a:t>
          </a:r>
          <a:endParaRPr lang="en-US" sz="1800">
            <a:solidFill>
              <a:srgbClr val="FFFFFF"/>
            </a:solidFill>
            <a:latin typeface="Calibri" panose="020F0502020204030204"/>
            <a:ea typeface="+mn-ea"/>
            <a:cs typeface="+mn-cs"/>
          </a:endParaRPr>
        </a:p>
      </dgm:t>
    </dgm:pt>
    <dgm:pt modelId="{B84CB18F-55E3-461D-9F7E-50D98347D5DC}" type="parTrans" cxnId="{A23E0C3A-260D-40CF-8C31-3D6F0C477832}">
      <dgm:prSet/>
      <dgm:spPr/>
    </dgm:pt>
    <dgm:pt modelId="{48953109-E769-44AE-8397-888431FD2AD6}" type="sibTrans" cxnId="{A23E0C3A-260D-40CF-8C31-3D6F0C477832}">
      <dgm:prSet/>
      <dgm:spPr/>
    </dgm:pt>
    <dgm:pt modelId="{4386BAB9-29B9-45AE-803E-3ADDA93B0B34}">
      <dgm:prSet phldr="0" custT="1"/>
      <dgm:spPr/>
      <dgm:t>
        <a:bodyPr/>
        <a:lstStyle/>
        <a:p>
          <a:pPr algn="l" rtl="0">
            <a:lnSpc>
              <a:spcPct val="90000"/>
            </a:lnSpc>
          </a:pPr>
          <a:r>
            <a:rPr lang="en-US" sz="1700" b="1">
              <a:solidFill>
                <a:srgbClr val="FFFFFF"/>
              </a:solidFill>
              <a:latin typeface="Calibri"/>
              <a:ea typeface="Calibri"/>
              <a:cs typeface="Calibri"/>
            </a:rPr>
            <a:t>Topic celebration</a:t>
          </a:r>
          <a:r>
            <a:rPr lang="en-US" sz="1700" b="0">
              <a:solidFill>
                <a:srgbClr val="FFFFFF"/>
              </a:solidFill>
              <a:latin typeface="Calibri"/>
              <a:ea typeface="Calibri"/>
              <a:cs typeface="Calibri"/>
            </a:rPr>
            <a:t> – Create a soundscape to perform in the Harvest festival</a:t>
          </a:r>
          <a:endParaRPr lang="en-GB" sz="1700" b="1">
            <a:solidFill>
              <a:srgbClr val="FFFFFF"/>
            </a:solidFill>
            <a:latin typeface="Calibri" panose="020F0502020204030204"/>
            <a:ea typeface="+mn-ea"/>
            <a:cs typeface="+mn-cs"/>
          </a:endParaRPr>
        </a:p>
      </dgm:t>
    </dgm:pt>
    <dgm:pt modelId="{1C11D27D-0EC5-4450-A77C-93C85615EE01}" type="parTrans" cxnId="{D6146120-72C6-4A6D-8062-B78BCEDF2FDD}">
      <dgm:prSet/>
      <dgm:spPr/>
    </dgm:pt>
    <dgm:pt modelId="{FA411C21-4938-40EC-BE7B-AADFB7CA8202}" type="sibTrans" cxnId="{D6146120-72C6-4A6D-8062-B78BCEDF2FDD}">
      <dgm:prSet/>
      <dgm:spPr/>
    </dgm:pt>
    <dgm:pt modelId="{CDC896A8-4691-40F1-8395-DFF858CE459C}" type="pres">
      <dgm:prSet presAssocID="{A9E9215B-FF9C-4CB3-95F6-E8F52EB5CE12}" presName="linear" presStyleCnt="0">
        <dgm:presLayoutVars>
          <dgm:animLvl val="lvl"/>
          <dgm:resizeHandles val="exact"/>
        </dgm:presLayoutVars>
      </dgm:prSet>
      <dgm:spPr/>
    </dgm:pt>
    <dgm:pt modelId="{7A472E6A-3EBB-4399-A175-F209849E1FFA}" type="pres">
      <dgm:prSet presAssocID="{D91343BC-8D06-427D-B566-1B78328BD00E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CABE6824-847E-47BB-A302-672779FA7CB3}" type="pres">
      <dgm:prSet presAssocID="{EDFB0B94-61DF-45FC-BA14-D2230DDD6C88}" presName="spacer" presStyleCnt="0"/>
      <dgm:spPr/>
    </dgm:pt>
    <dgm:pt modelId="{0BD68949-7105-4672-A675-78229C0F16BA}" type="pres">
      <dgm:prSet presAssocID="{12DA3294-57B5-453E-930B-E18EB81CE9ED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4E4B09C2-982E-4033-A638-8516E38DB620}" type="pres">
      <dgm:prSet presAssocID="{8E54EF1C-C170-4EC5-A635-FB5887398997}" presName="spacer" presStyleCnt="0"/>
      <dgm:spPr/>
    </dgm:pt>
    <dgm:pt modelId="{FF4D4A6D-1C65-4163-9F25-D436DA5A9E17}" type="pres">
      <dgm:prSet presAssocID="{4386BAB9-29B9-45AE-803E-3ADDA93B0B34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AA55574D-CA66-420A-BE1F-A5FA889062E0}" type="pres">
      <dgm:prSet presAssocID="{FA411C21-4938-40EC-BE7B-AADFB7CA8202}" presName="spacer" presStyleCnt="0"/>
      <dgm:spPr/>
    </dgm:pt>
    <dgm:pt modelId="{115454D8-D3E4-4592-A255-AD92410A5547}" type="pres">
      <dgm:prSet presAssocID="{0DA292E6-4B08-42AC-8EC9-187913543745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2F6FBDB7-E91E-4171-B786-32B51FBC67C7}" type="pres">
      <dgm:prSet presAssocID="{53D1292E-72BD-44C1-9B28-5E17E89FCFEA}" presName="spacer" presStyleCnt="0"/>
      <dgm:spPr/>
    </dgm:pt>
    <dgm:pt modelId="{10374335-8902-4BFC-999A-225B2992A4D1}" type="pres">
      <dgm:prSet presAssocID="{D4391407-ACB9-4F11-B69F-02408F6E2C8A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E30FC3E0-6A2C-4B46-AA36-B874A757611B}" type="pres">
      <dgm:prSet presAssocID="{48953109-E769-44AE-8397-888431FD2AD6}" presName="spacer" presStyleCnt="0"/>
      <dgm:spPr/>
    </dgm:pt>
    <dgm:pt modelId="{A30664D4-F08B-4D7F-9A78-4B2D1474F7F7}" type="pres">
      <dgm:prSet presAssocID="{6A6A7F36-5785-461B-A76D-2FFB9D779934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DE60880D-6CF9-4840-8143-D3532D258336}" type="presOf" srcId="{6A6A7F36-5785-461B-A76D-2FFB9D779934}" destId="{A30664D4-F08B-4D7F-9A78-4B2D1474F7F7}" srcOrd="0" destOrd="0" presId="urn:microsoft.com/office/officeart/2005/8/layout/vList2"/>
    <dgm:cxn modelId="{A6593317-2D57-48BF-B02B-88F858B4F8ED}" srcId="{A9E9215B-FF9C-4CB3-95F6-E8F52EB5CE12}" destId="{D91343BC-8D06-427D-B566-1B78328BD00E}" srcOrd="0" destOrd="0" parTransId="{B9B35E54-523B-4221-815C-CB7E25094262}" sibTransId="{EDFB0B94-61DF-45FC-BA14-D2230DDD6C88}"/>
    <dgm:cxn modelId="{D6146120-72C6-4A6D-8062-B78BCEDF2FDD}" srcId="{A9E9215B-FF9C-4CB3-95F6-E8F52EB5CE12}" destId="{4386BAB9-29B9-45AE-803E-3ADDA93B0B34}" srcOrd="2" destOrd="0" parTransId="{1C11D27D-0EC5-4450-A77C-93C85615EE01}" sibTransId="{FA411C21-4938-40EC-BE7B-AADFB7CA8202}"/>
    <dgm:cxn modelId="{33AC2325-1B0B-4ACB-A6E5-31B35A214591}" srcId="{A9E9215B-FF9C-4CB3-95F6-E8F52EB5CE12}" destId="{0DA292E6-4B08-42AC-8EC9-187913543745}" srcOrd="3" destOrd="0" parTransId="{7E79F3D7-1A92-4DF9-B610-64FF8C0C0344}" sibTransId="{53D1292E-72BD-44C1-9B28-5E17E89FCFEA}"/>
    <dgm:cxn modelId="{A23E0C3A-260D-40CF-8C31-3D6F0C477832}" srcId="{A9E9215B-FF9C-4CB3-95F6-E8F52EB5CE12}" destId="{D4391407-ACB9-4F11-B69F-02408F6E2C8A}" srcOrd="4" destOrd="0" parTransId="{B84CB18F-55E3-461D-9F7E-50D98347D5DC}" sibTransId="{48953109-E769-44AE-8397-888431FD2AD6}"/>
    <dgm:cxn modelId="{B098446E-1CFC-4CA9-9914-1D030CD98D05}" type="presOf" srcId="{12DA3294-57B5-453E-930B-E18EB81CE9ED}" destId="{0BD68949-7105-4672-A675-78229C0F16BA}" srcOrd="0" destOrd="0" presId="urn:microsoft.com/office/officeart/2005/8/layout/vList2"/>
    <dgm:cxn modelId="{C474E9A8-7397-4C30-B096-A1D73A8AFBAB}" type="presOf" srcId="{4386BAB9-29B9-45AE-803E-3ADDA93B0B34}" destId="{FF4D4A6D-1C65-4163-9F25-D436DA5A9E17}" srcOrd="0" destOrd="0" presId="urn:microsoft.com/office/officeart/2005/8/layout/vList2"/>
    <dgm:cxn modelId="{F8D0AEAE-2C73-4220-91EB-CC373592D6A9}" type="presOf" srcId="{A9E9215B-FF9C-4CB3-95F6-E8F52EB5CE12}" destId="{CDC896A8-4691-40F1-8395-DFF858CE459C}" srcOrd="0" destOrd="0" presId="urn:microsoft.com/office/officeart/2005/8/layout/vList2"/>
    <dgm:cxn modelId="{BA4632B8-803C-4BD8-8F36-C14425F45D08}" type="presOf" srcId="{D4391407-ACB9-4F11-B69F-02408F6E2C8A}" destId="{10374335-8902-4BFC-999A-225B2992A4D1}" srcOrd="0" destOrd="0" presId="urn:microsoft.com/office/officeart/2005/8/layout/vList2"/>
    <dgm:cxn modelId="{791CFFE1-8CCB-4F14-8ED6-C6F12779E813}" type="presOf" srcId="{0DA292E6-4B08-42AC-8EC9-187913543745}" destId="{115454D8-D3E4-4592-A255-AD92410A5547}" srcOrd="0" destOrd="0" presId="urn:microsoft.com/office/officeart/2005/8/layout/vList2"/>
    <dgm:cxn modelId="{6B5D5BE2-E864-4562-9A9B-F1E3CD8B0C81}" srcId="{A9E9215B-FF9C-4CB3-95F6-E8F52EB5CE12}" destId="{12DA3294-57B5-453E-930B-E18EB81CE9ED}" srcOrd="1" destOrd="0" parTransId="{3FC8712B-8228-4E79-AC02-FA20293DFD5F}" sibTransId="{8E54EF1C-C170-4EC5-A635-FB5887398997}"/>
    <dgm:cxn modelId="{17FCF4E2-7EFC-4449-A3A4-A09B2D625F0F}" type="presOf" srcId="{D91343BC-8D06-427D-B566-1B78328BD00E}" destId="{7A472E6A-3EBB-4399-A175-F209849E1FFA}" srcOrd="0" destOrd="0" presId="urn:microsoft.com/office/officeart/2005/8/layout/vList2"/>
    <dgm:cxn modelId="{6B5FFDFB-7A4A-4844-8EA5-1AC6E1B43F1F}" srcId="{A9E9215B-FF9C-4CB3-95F6-E8F52EB5CE12}" destId="{6A6A7F36-5785-461B-A76D-2FFB9D779934}" srcOrd="5" destOrd="0" parTransId="{DD584491-6442-44F2-83B2-72E4CEACB6DD}" sibTransId="{66F36714-30EE-448D-93F1-B8FDFFBA7716}"/>
    <dgm:cxn modelId="{FF3237D8-EAC2-4A93-B302-BEA4EC2D93AF}" type="presParOf" srcId="{CDC896A8-4691-40F1-8395-DFF858CE459C}" destId="{7A472E6A-3EBB-4399-A175-F209849E1FFA}" srcOrd="0" destOrd="0" presId="urn:microsoft.com/office/officeart/2005/8/layout/vList2"/>
    <dgm:cxn modelId="{F820B785-48C5-4ED4-BC3B-2F3EEF340663}" type="presParOf" srcId="{CDC896A8-4691-40F1-8395-DFF858CE459C}" destId="{CABE6824-847E-47BB-A302-672779FA7CB3}" srcOrd="1" destOrd="0" presId="urn:microsoft.com/office/officeart/2005/8/layout/vList2"/>
    <dgm:cxn modelId="{73BC146A-415D-4D25-858F-D74CB30BA001}" type="presParOf" srcId="{CDC896A8-4691-40F1-8395-DFF858CE459C}" destId="{0BD68949-7105-4672-A675-78229C0F16BA}" srcOrd="2" destOrd="0" presId="urn:microsoft.com/office/officeart/2005/8/layout/vList2"/>
    <dgm:cxn modelId="{E9EB12C7-FCD9-4453-A781-15A2212671E1}" type="presParOf" srcId="{CDC896A8-4691-40F1-8395-DFF858CE459C}" destId="{4E4B09C2-982E-4033-A638-8516E38DB620}" srcOrd="3" destOrd="0" presId="urn:microsoft.com/office/officeart/2005/8/layout/vList2"/>
    <dgm:cxn modelId="{F86DA954-9A63-414F-AA96-1F48A62773CC}" type="presParOf" srcId="{CDC896A8-4691-40F1-8395-DFF858CE459C}" destId="{FF4D4A6D-1C65-4163-9F25-D436DA5A9E17}" srcOrd="4" destOrd="0" presId="urn:microsoft.com/office/officeart/2005/8/layout/vList2"/>
    <dgm:cxn modelId="{7675EB1C-D251-4A14-A276-91589C1C6F2A}" type="presParOf" srcId="{CDC896A8-4691-40F1-8395-DFF858CE459C}" destId="{AA55574D-CA66-420A-BE1F-A5FA889062E0}" srcOrd="5" destOrd="0" presId="urn:microsoft.com/office/officeart/2005/8/layout/vList2"/>
    <dgm:cxn modelId="{195D0914-3C5F-4A9C-965A-829B157AE218}" type="presParOf" srcId="{CDC896A8-4691-40F1-8395-DFF858CE459C}" destId="{115454D8-D3E4-4592-A255-AD92410A5547}" srcOrd="6" destOrd="0" presId="urn:microsoft.com/office/officeart/2005/8/layout/vList2"/>
    <dgm:cxn modelId="{8BE5A94F-05E9-43EE-B5DB-244FED202DEE}" type="presParOf" srcId="{CDC896A8-4691-40F1-8395-DFF858CE459C}" destId="{2F6FBDB7-E91E-4171-B786-32B51FBC67C7}" srcOrd="7" destOrd="0" presId="urn:microsoft.com/office/officeart/2005/8/layout/vList2"/>
    <dgm:cxn modelId="{2075FCCF-6EF5-46CC-955A-2F8FCBBA3D65}" type="presParOf" srcId="{CDC896A8-4691-40F1-8395-DFF858CE459C}" destId="{10374335-8902-4BFC-999A-225B2992A4D1}" srcOrd="8" destOrd="0" presId="urn:microsoft.com/office/officeart/2005/8/layout/vList2"/>
    <dgm:cxn modelId="{D23676E2-B1C8-4770-8FFF-21C13BD03997}" type="presParOf" srcId="{CDC896A8-4691-40F1-8395-DFF858CE459C}" destId="{E30FC3E0-6A2C-4B46-AA36-B874A757611B}" srcOrd="9" destOrd="0" presId="urn:microsoft.com/office/officeart/2005/8/layout/vList2"/>
    <dgm:cxn modelId="{D7058BB7-3479-4ECA-9F36-B5153F270669}" type="presParOf" srcId="{CDC896A8-4691-40F1-8395-DFF858CE459C}" destId="{A30664D4-F08B-4D7F-9A78-4B2D1474F7F7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A472E6A-3EBB-4399-A175-F209849E1FFA}">
      <dsp:nvSpPr>
        <dsp:cNvPr id="0" name=""/>
        <dsp:cNvSpPr/>
      </dsp:nvSpPr>
      <dsp:spPr>
        <a:xfrm>
          <a:off x="0" y="221699"/>
          <a:ext cx="4804322" cy="674578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Topic – God's Gifts</a:t>
          </a:r>
          <a:endParaRPr lang="en-US" sz="1800" b="0" kern="1200">
            <a:solidFill>
              <a:srgbClr val="FFFFFF"/>
            </a:solidFill>
            <a:latin typeface="Calibri" panose="020F0502020204030204"/>
            <a:ea typeface="+mn-ea"/>
            <a:cs typeface="+mn-cs"/>
          </a:endParaRPr>
        </a:p>
      </dsp:txBody>
      <dsp:txXfrm>
        <a:off x="32930" y="254629"/>
        <a:ext cx="4738462" cy="608718"/>
      </dsp:txXfrm>
    </dsp:sp>
    <dsp:sp modelId="{0BD68949-7105-4672-A675-78229C0F16BA}">
      <dsp:nvSpPr>
        <dsp:cNvPr id="0" name=""/>
        <dsp:cNvSpPr/>
      </dsp:nvSpPr>
      <dsp:spPr>
        <a:xfrm>
          <a:off x="0" y="948117"/>
          <a:ext cx="4804322" cy="674578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>
              <a:solidFill>
                <a:srgbClr val="FFFFFF"/>
              </a:solidFill>
              <a:latin typeface="Calibri" panose="020F0502020204030204"/>
              <a:ea typeface="+mn-ea"/>
              <a:cs typeface="+mn-cs"/>
            </a:rPr>
            <a:t>Jump in </a:t>
          </a:r>
          <a:r>
            <a:rPr lang="en-US" sz="1800" b="1" kern="1200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day – </a:t>
          </a:r>
          <a:r>
            <a:rPr lang="en-US" sz="1800" b="1" kern="1200" err="1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Garnic</a:t>
          </a:r>
          <a:r>
            <a:rPr lang="en-US" sz="1800" b="1" kern="1200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 Farm and Ty </a:t>
          </a:r>
          <a:r>
            <a:rPr lang="en-US" sz="1800" b="1" kern="1200" err="1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Tanglwyst</a:t>
          </a:r>
          <a:r>
            <a:rPr lang="en-US" sz="1800" b="1" kern="1200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 </a:t>
          </a:r>
          <a:r>
            <a:rPr lang="en-US" sz="1800" b="1" kern="1200">
              <a:solidFill>
                <a:srgbClr val="FFFFFF"/>
              </a:solidFill>
              <a:latin typeface="Calibri Light"/>
              <a:ea typeface="Calibri Light"/>
              <a:cs typeface="Calibri Light"/>
            </a:rPr>
            <a:t>Dairy</a:t>
          </a:r>
          <a:endParaRPr lang="en-US" sz="1800" b="0" kern="1200">
            <a:solidFill>
              <a:srgbClr val="FFFFFF"/>
            </a:solidFill>
            <a:latin typeface="Calibri Light" panose="020F0302020204030204"/>
            <a:ea typeface="Calibri Light" panose="020F0302020204030204"/>
            <a:cs typeface="Calibri Light" panose="020F0302020204030204"/>
          </a:endParaRPr>
        </a:p>
      </dsp:txBody>
      <dsp:txXfrm>
        <a:off x="32930" y="981047"/>
        <a:ext cx="4738462" cy="608718"/>
      </dsp:txXfrm>
    </dsp:sp>
    <dsp:sp modelId="{FF4D4A6D-1C65-4163-9F25-D436DA5A9E17}">
      <dsp:nvSpPr>
        <dsp:cNvPr id="0" name=""/>
        <dsp:cNvSpPr/>
      </dsp:nvSpPr>
      <dsp:spPr>
        <a:xfrm>
          <a:off x="0" y="1674535"/>
          <a:ext cx="4804322" cy="674578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>
              <a:solidFill>
                <a:srgbClr val="FFFFFF"/>
              </a:solidFill>
              <a:latin typeface="Calibri"/>
              <a:ea typeface="Calibri"/>
              <a:cs typeface="Calibri"/>
            </a:rPr>
            <a:t>Topic celebration</a:t>
          </a:r>
          <a:r>
            <a:rPr lang="en-US" sz="1700" b="0" kern="1200">
              <a:solidFill>
                <a:srgbClr val="FFFFFF"/>
              </a:solidFill>
              <a:latin typeface="Calibri"/>
              <a:ea typeface="Calibri"/>
              <a:cs typeface="Calibri"/>
            </a:rPr>
            <a:t> – Create a soundscape to perform in the Harvest festival</a:t>
          </a:r>
          <a:endParaRPr lang="en-GB" sz="1700" b="1" kern="1200">
            <a:solidFill>
              <a:srgbClr val="FFFFFF"/>
            </a:solidFill>
            <a:latin typeface="Calibri" panose="020F0502020204030204"/>
            <a:ea typeface="+mn-ea"/>
            <a:cs typeface="+mn-cs"/>
          </a:endParaRPr>
        </a:p>
      </dsp:txBody>
      <dsp:txXfrm>
        <a:off x="32930" y="1707465"/>
        <a:ext cx="4738462" cy="608718"/>
      </dsp:txXfrm>
    </dsp:sp>
    <dsp:sp modelId="{115454D8-D3E4-4592-A255-AD92410A5547}">
      <dsp:nvSpPr>
        <dsp:cNvPr id="0" name=""/>
        <dsp:cNvSpPr/>
      </dsp:nvSpPr>
      <dsp:spPr>
        <a:xfrm>
          <a:off x="0" y="2400953"/>
          <a:ext cx="4804322" cy="674578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>
              <a:solidFill>
                <a:srgbClr val="FFFFFF"/>
              </a:solidFill>
              <a:latin typeface="Calibri" panose="020F0502020204030204"/>
              <a:ea typeface="+mn-ea"/>
              <a:cs typeface="+mn-cs"/>
            </a:rPr>
            <a:t>Trips</a:t>
          </a:r>
          <a:r>
            <a:rPr lang="en-US" sz="1800" b="1" kern="1200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 – Ty </a:t>
          </a:r>
          <a:r>
            <a:rPr lang="en-US" sz="1800" b="1" kern="1200" err="1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Tanglwyst</a:t>
          </a:r>
          <a:endParaRPr lang="en-US" sz="1800" b="1" kern="1200">
            <a:solidFill>
              <a:srgbClr val="FFFFFF"/>
            </a:solidFill>
            <a:latin typeface="Calibri Light" panose="020F0302020204030204"/>
            <a:ea typeface="+mn-ea"/>
            <a:cs typeface="+mn-cs"/>
          </a:endParaRPr>
        </a:p>
      </dsp:txBody>
      <dsp:txXfrm>
        <a:off x="32930" y="2433883"/>
        <a:ext cx="4738462" cy="608718"/>
      </dsp:txXfrm>
    </dsp:sp>
    <dsp:sp modelId="{10374335-8902-4BFC-999A-225B2992A4D1}">
      <dsp:nvSpPr>
        <dsp:cNvPr id="0" name=""/>
        <dsp:cNvSpPr/>
      </dsp:nvSpPr>
      <dsp:spPr>
        <a:xfrm>
          <a:off x="0" y="3127371"/>
          <a:ext cx="4804322" cy="674578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>
              <a:solidFill>
                <a:srgbClr val="FFFFFF"/>
              </a:solidFill>
              <a:latin typeface="Calibri" panose="020F0502020204030204"/>
              <a:ea typeface="+mn-ea"/>
              <a:cs typeface="+mn-cs"/>
            </a:rPr>
            <a:t>Sharing dates</a:t>
          </a:r>
          <a:r>
            <a:rPr lang="en-US" sz="1800" b="1" kern="1200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 – </a:t>
          </a:r>
          <a:r>
            <a:rPr lang="en-US" sz="1800" b="1" kern="1200" err="1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Dewich</a:t>
          </a:r>
          <a:r>
            <a:rPr lang="en-US" sz="1800" b="1" kern="1200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 </a:t>
          </a:r>
          <a:r>
            <a:rPr lang="en-US" sz="1800" b="1" kern="1200" err="1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i</a:t>
          </a:r>
          <a:r>
            <a:rPr lang="en-US" sz="1800" b="1" kern="1200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 weld November 4th</a:t>
          </a:r>
          <a:endParaRPr lang="en-US" sz="1800" kern="1200">
            <a:solidFill>
              <a:srgbClr val="FFFFFF"/>
            </a:solidFill>
            <a:latin typeface="Calibri" panose="020F0502020204030204"/>
            <a:ea typeface="+mn-ea"/>
            <a:cs typeface="+mn-cs"/>
          </a:endParaRPr>
        </a:p>
      </dsp:txBody>
      <dsp:txXfrm>
        <a:off x="32930" y="3160301"/>
        <a:ext cx="4738462" cy="608718"/>
      </dsp:txXfrm>
    </dsp:sp>
    <dsp:sp modelId="{A30664D4-F08B-4D7F-9A78-4B2D1474F7F7}">
      <dsp:nvSpPr>
        <dsp:cNvPr id="0" name=""/>
        <dsp:cNvSpPr/>
      </dsp:nvSpPr>
      <dsp:spPr>
        <a:xfrm>
          <a:off x="0" y="3853789"/>
          <a:ext cx="4804322" cy="674578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>
              <a:solidFill>
                <a:srgbClr val="FFFFFF"/>
              </a:solidFill>
              <a:latin typeface="Calibri" panose="020F0502020204030204"/>
              <a:ea typeface="+mn-ea"/>
              <a:cs typeface="+mn-cs"/>
            </a:rPr>
            <a:t>Celebrations </a:t>
          </a:r>
          <a:r>
            <a:rPr lang="en-US" sz="1800" b="1" kern="1200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– Christmas concert December 10th</a:t>
          </a:r>
          <a:endParaRPr lang="en-US" sz="1800" kern="1200">
            <a:solidFill>
              <a:srgbClr val="FFFFFF"/>
            </a:solidFill>
            <a:latin typeface="Calibri" panose="020F0502020204030204"/>
            <a:ea typeface="+mn-ea"/>
            <a:cs typeface="+mn-cs"/>
          </a:endParaRPr>
        </a:p>
      </dsp:txBody>
      <dsp:txXfrm>
        <a:off x="32930" y="3886719"/>
        <a:ext cx="4738462" cy="60871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2DB426-B257-FD47-A8DD-7AD6E3599098}" type="datetimeFigureOut">
              <a:rPr lang="en-US" smtClean="0"/>
              <a:t>9/9/2025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237D49-E6AA-5940-B72B-41EDBDA972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252961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6959B5-F825-A249-ABEC-05FA22BF7899}" type="datetimeFigureOut">
              <a:rPr lang="en-US" smtClean="0"/>
              <a:t>9/9/2025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C5DFF1-3F19-BF46-B7D6-F04133F4B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0491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90152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12384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87550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34975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61742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7092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76663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7961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89339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82784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0360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9/9/2025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74718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0" r:id="rId1"/>
    <p:sldLayoutId id="2147483841" r:id="rId2"/>
    <p:sldLayoutId id="2147483842" r:id="rId3"/>
    <p:sldLayoutId id="2147483843" r:id="rId4"/>
    <p:sldLayoutId id="2147483844" r:id="rId5"/>
    <p:sldLayoutId id="2147483845" r:id="rId6"/>
    <p:sldLayoutId id="2147483846" r:id="rId7"/>
    <p:sldLayoutId id="2147483847" r:id="rId8"/>
    <p:sldLayoutId id="2147483848" r:id="rId9"/>
    <p:sldLayoutId id="2147483849" r:id="rId10"/>
    <p:sldLayoutId id="214748385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9/9/2025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www.llansannorprimary.co.uk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0" name="Rectangle 79">
            <a:extLst>
              <a:ext uri="{FF2B5EF4-FFF2-40B4-BE49-F238E27FC236}">
                <a16:creationId xmlns:a16="http://schemas.microsoft.com/office/drawing/2014/main" id="{7DA3C418-758E-4180-A5D0-8655D68045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28C8EF06-5EC3-4883-AFAF-D74FF46550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" y="0"/>
            <a:ext cx="3851978" cy="6871648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AE8BED93-6D40-A746-B0A4-D94F655D5D5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836" r="2" b="2"/>
          <a:stretch>
            <a:fillRect/>
          </a:stretch>
        </p:blipFill>
        <p:spPr>
          <a:xfrm>
            <a:off x="2186591" y="10"/>
            <a:ext cx="6957409" cy="6857990"/>
          </a:xfrm>
          <a:custGeom>
            <a:avLst/>
            <a:gdLst/>
            <a:ahLst/>
            <a:cxnLst/>
            <a:rect l="l" t="t" r="r" b="b"/>
            <a:pathLst>
              <a:path w="9276545" h="6871647">
                <a:moveTo>
                  <a:pt x="9276545" y="0"/>
                </a:moveTo>
                <a:lnTo>
                  <a:pt x="9276545" y="6858000"/>
                </a:lnTo>
                <a:lnTo>
                  <a:pt x="1546051" y="6871647"/>
                </a:lnTo>
                <a:lnTo>
                  <a:pt x="1535751" y="6828910"/>
                </a:lnTo>
                <a:cubicBezTo>
                  <a:pt x="1530460" y="6775140"/>
                  <a:pt x="1515370" y="6618042"/>
                  <a:pt x="1514301" y="6549029"/>
                </a:cubicBezTo>
                <a:cubicBezTo>
                  <a:pt x="1518045" y="6491396"/>
                  <a:pt x="1528503" y="6450608"/>
                  <a:pt x="1529339" y="6414828"/>
                </a:cubicBezTo>
                <a:cubicBezTo>
                  <a:pt x="1525062" y="6359280"/>
                  <a:pt x="1502062" y="6307149"/>
                  <a:pt x="1493941" y="6268848"/>
                </a:cubicBezTo>
                <a:cubicBezTo>
                  <a:pt x="1502669" y="6254191"/>
                  <a:pt x="1469920" y="6200171"/>
                  <a:pt x="1480613" y="6185025"/>
                </a:cubicBezTo>
                <a:cubicBezTo>
                  <a:pt x="1481020" y="6164522"/>
                  <a:pt x="1458164" y="6060790"/>
                  <a:pt x="1443364" y="6018360"/>
                </a:cubicBezTo>
                <a:cubicBezTo>
                  <a:pt x="1426694" y="5970758"/>
                  <a:pt x="1390307" y="5920074"/>
                  <a:pt x="1380584" y="5899407"/>
                </a:cubicBezTo>
                <a:cubicBezTo>
                  <a:pt x="1370860" y="5878740"/>
                  <a:pt x="1392244" y="5920877"/>
                  <a:pt x="1385023" y="5894356"/>
                </a:cubicBezTo>
                <a:cubicBezTo>
                  <a:pt x="1377800" y="5867835"/>
                  <a:pt x="1345702" y="5770498"/>
                  <a:pt x="1337254" y="5740279"/>
                </a:cubicBezTo>
                <a:cubicBezTo>
                  <a:pt x="1353956" y="5738860"/>
                  <a:pt x="1323673" y="5722040"/>
                  <a:pt x="1334321" y="5713042"/>
                </a:cubicBezTo>
                <a:cubicBezTo>
                  <a:pt x="1343675" y="5706701"/>
                  <a:pt x="1336672" y="5700118"/>
                  <a:pt x="1335877" y="5692870"/>
                </a:cubicBezTo>
                <a:cubicBezTo>
                  <a:pt x="1343201" y="5683812"/>
                  <a:pt x="1329617" y="5652064"/>
                  <a:pt x="1319978" y="5643427"/>
                </a:cubicBezTo>
                <a:cubicBezTo>
                  <a:pt x="1286551" y="5622177"/>
                  <a:pt x="1310947" y="5579803"/>
                  <a:pt x="1285321" y="5562271"/>
                </a:cubicBezTo>
                <a:cubicBezTo>
                  <a:pt x="1281540" y="5556238"/>
                  <a:pt x="1279983" y="5550455"/>
                  <a:pt x="1279815" y="5544867"/>
                </a:cubicBezTo>
                <a:lnTo>
                  <a:pt x="1282507" y="5529404"/>
                </a:lnTo>
                <a:lnTo>
                  <a:pt x="1289604" y="5525378"/>
                </a:lnTo>
                <a:lnTo>
                  <a:pt x="1287766" y="5515726"/>
                </a:lnTo>
                <a:lnTo>
                  <a:pt x="1288829" y="5513051"/>
                </a:lnTo>
                <a:cubicBezTo>
                  <a:pt x="1290896" y="5507946"/>
                  <a:pt x="1292688" y="5502897"/>
                  <a:pt x="1293373" y="5497833"/>
                </a:cubicBezTo>
                <a:cubicBezTo>
                  <a:pt x="1288690" y="5483829"/>
                  <a:pt x="1272696" y="5459278"/>
                  <a:pt x="1260736" y="5429027"/>
                </a:cubicBezTo>
                <a:cubicBezTo>
                  <a:pt x="1238579" y="5396416"/>
                  <a:pt x="1238884" y="5351600"/>
                  <a:pt x="1221610" y="5316328"/>
                </a:cubicBezTo>
                <a:lnTo>
                  <a:pt x="1216099" y="5309330"/>
                </a:lnTo>
                <a:lnTo>
                  <a:pt x="1217278" y="5279477"/>
                </a:lnTo>
                <a:cubicBezTo>
                  <a:pt x="1221588" y="5274318"/>
                  <a:pt x="1222716" y="5266940"/>
                  <a:pt x="1218469" y="5260597"/>
                </a:cubicBezTo>
                <a:lnTo>
                  <a:pt x="1206220" y="5152555"/>
                </a:lnTo>
                <a:cubicBezTo>
                  <a:pt x="1205294" y="5116878"/>
                  <a:pt x="1196908" y="5101727"/>
                  <a:pt x="1212921" y="5046536"/>
                </a:cubicBezTo>
                <a:cubicBezTo>
                  <a:pt x="1234138" y="4987918"/>
                  <a:pt x="1204801" y="4903116"/>
                  <a:pt x="1212183" y="4837345"/>
                </a:cubicBezTo>
                <a:cubicBezTo>
                  <a:pt x="1183151" y="4802424"/>
                  <a:pt x="1209228" y="4821062"/>
                  <a:pt x="1202048" y="4784195"/>
                </a:cubicBezTo>
                <a:cubicBezTo>
                  <a:pt x="1202483" y="4760878"/>
                  <a:pt x="1202919" y="4737561"/>
                  <a:pt x="1203354" y="4714245"/>
                </a:cubicBezTo>
                <a:lnTo>
                  <a:pt x="1201502" y="4700836"/>
                </a:lnTo>
                <a:lnTo>
                  <a:pt x="1194919" y="4697224"/>
                </a:lnTo>
                <a:lnTo>
                  <a:pt x="1187792" y="4677162"/>
                </a:lnTo>
                <a:cubicBezTo>
                  <a:pt x="1186060" y="4669625"/>
                  <a:pt x="1185291" y="4661478"/>
                  <a:pt x="1186080" y="4652429"/>
                </a:cubicBezTo>
                <a:cubicBezTo>
                  <a:pt x="1199189" y="4622456"/>
                  <a:pt x="1167081" y="4571771"/>
                  <a:pt x="1184722" y="4534840"/>
                </a:cubicBezTo>
                <a:cubicBezTo>
                  <a:pt x="1182407" y="4499077"/>
                  <a:pt x="1175424" y="4460227"/>
                  <a:pt x="1172188" y="4437851"/>
                </a:cubicBezTo>
                <a:cubicBezTo>
                  <a:pt x="1161331" y="4428466"/>
                  <a:pt x="1178123" y="4398274"/>
                  <a:pt x="1165306" y="4400581"/>
                </a:cubicBezTo>
                <a:cubicBezTo>
                  <a:pt x="1171061" y="4389819"/>
                  <a:pt x="1173552" y="4346771"/>
                  <a:pt x="1168602" y="4335651"/>
                </a:cubicBezTo>
                <a:lnTo>
                  <a:pt x="1178384" y="4280215"/>
                </a:lnTo>
                <a:lnTo>
                  <a:pt x="1177294" y="4274660"/>
                </a:lnTo>
                <a:cubicBezTo>
                  <a:pt x="1177138" y="4268882"/>
                  <a:pt x="1177520" y="4251103"/>
                  <a:pt x="1177448" y="4245552"/>
                </a:cubicBezTo>
                <a:cubicBezTo>
                  <a:pt x="1177252" y="4244155"/>
                  <a:pt x="1177058" y="4242757"/>
                  <a:pt x="1176863" y="4241361"/>
                </a:cubicBezTo>
                <a:lnTo>
                  <a:pt x="1162386" y="4207167"/>
                </a:lnTo>
                <a:cubicBezTo>
                  <a:pt x="1162950" y="4202536"/>
                  <a:pt x="1174655" y="4199565"/>
                  <a:pt x="1174343" y="4192380"/>
                </a:cubicBezTo>
                <a:lnTo>
                  <a:pt x="1160516" y="4164062"/>
                </a:lnTo>
                <a:lnTo>
                  <a:pt x="1161365" y="4158623"/>
                </a:lnTo>
                <a:lnTo>
                  <a:pt x="1144878" y="4076261"/>
                </a:lnTo>
                <a:lnTo>
                  <a:pt x="1123687" y="4005692"/>
                </a:lnTo>
                <a:lnTo>
                  <a:pt x="1096720" y="3754257"/>
                </a:lnTo>
                <a:cubicBezTo>
                  <a:pt x="1083618" y="3639924"/>
                  <a:pt x="1064313" y="3636659"/>
                  <a:pt x="1047682" y="3517638"/>
                </a:cubicBezTo>
                <a:cubicBezTo>
                  <a:pt x="1048550" y="3477187"/>
                  <a:pt x="1049418" y="3436735"/>
                  <a:pt x="1050285" y="3396284"/>
                </a:cubicBezTo>
                <a:lnTo>
                  <a:pt x="1030166" y="3320814"/>
                </a:lnTo>
                <a:lnTo>
                  <a:pt x="1034128" y="3260443"/>
                </a:lnTo>
                <a:lnTo>
                  <a:pt x="1007751" y="3198916"/>
                </a:lnTo>
                <a:cubicBezTo>
                  <a:pt x="1003323" y="3193074"/>
                  <a:pt x="1001150" y="3187393"/>
                  <a:pt x="1000384" y="3181839"/>
                </a:cubicBezTo>
                <a:cubicBezTo>
                  <a:pt x="1000734" y="3176675"/>
                  <a:pt x="1001085" y="3171511"/>
                  <a:pt x="1001435" y="3166346"/>
                </a:cubicBezTo>
                <a:lnTo>
                  <a:pt x="968918" y="3112638"/>
                </a:lnTo>
                <a:cubicBezTo>
                  <a:pt x="957125" y="3092489"/>
                  <a:pt x="955617" y="3065232"/>
                  <a:pt x="934483" y="3031628"/>
                </a:cubicBezTo>
                <a:cubicBezTo>
                  <a:pt x="914631" y="2997037"/>
                  <a:pt x="908933" y="3005661"/>
                  <a:pt x="879229" y="2948196"/>
                </a:cubicBezTo>
                <a:cubicBezTo>
                  <a:pt x="850845" y="2897154"/>
                  <a:pt x="820829" y="2806798"/>
                  <a:pt x="798666" y="2761198"/>
                </a:cubicBezTo>
                <a:cubicBezTo>
                  <a:pt x="773970" y="2714562"/>
                  <a:pt x="758278" y="2715446"/>
                  <a:pt x="746962" y="2694939"/>
                </a:cubicBezTo>
                <a:lnTo>
                  <a:pt x="712796" y="2614779"/>
                </a:lnTo>
                <a:lnTo>
                  <a:pt x="697701" y="2600020"/>
                </a:lnTo>
                <a:cubicBezTo>
                  <a:pt x="697743" y="2598787"/>
                  <a:pt x="697784" y="2597555"/>
                  <a:pt x="697823" y="2596321"/>
                </a:cubicBezTo>
                <a:lnTo>
                  <a:pt x="679645" y="2572602"/>
                </a:lnTo>
                <a:lnTo>
                  <a:pt x="680789" y="2571831"/>
                </a:lnTo>
                <a:cubicBezTo>
                  <a:pt x="682946" y="2569560"/>
                  <a:pt x="683757" y="2566863"/>
                  <a:pt x="681771" y="2563200"/>
                </a:cubicBezTo>
                <a:cubicBezTo>
                  <a:pt x="705290" y="2562299"/>
                  <a:pt x="688388" y="2558438"/>
                  <a:pt x="680456" y="2547723"/>
                </a:cubicBezTo>
                <a:cubicBezTo>
                  <a:pt x="679482" y="2534148"/>
                  <a:pt x="677183" y="2493617"/>
                  <a:pt x="675922" y="2481749"/>
                </a:cubicBezTo>
                <a:lnTo>
                  <a:pt x="672894" y="2476509"/>
                </a:lnTo>
                <a:lnTo>
                  <a:pt x="673143" y="2476297"/>
                </a:lnTo>
                <a:cubicBezTo>
                  <a:pt x="673152" y="2474932"/>
                  <a:pt x="672405" y="2473126"/>
                  <a:pt x="670567" y="2470561"/>
                </a:cubicBezTo>
                <a:lnTo>
                  <a:pt x="667369" y="2466951"/>
                </a:lnTo>
                <a:lnTo>
                  <a:pt x="661495" y="2456785"/>
                </a:lnTo>
                <a:cubicBezTo>
                  <a:pt x="661510" y="2455387"/>
                  <a:pt x="661525" y="2453987"/>
                  <a:pt x="661540" y="2452588"/>
                </a:cubicBezTo>
                <a:lnTo>
                  <a:pt x="664540" y="2449913"/>
                </a:lnTo>
                <a:lnTo>
                  <a:pt x="663581" y="2449129"/>
                </a:lnTo>
                <a:cubicBezTo>
                  <a:pt x="653014" y="2444453"/>
                  <a:pt x="642406" y="2445872"/>
                  <a:pt x="663129" y="2426579"/>
                </a:cubicBezTo>
                <a:cubicBezTo>
                  <a:pt x="643271" y="2414167"/>
                  <a:pt x="657229" y="2404769"/>
                  <a:pt x="650205" y="2379928"/>
                </a:cubicBezTo>
                <a:cubicBezTo>
                  <a:pt x="634911" y="2374359"/>
                  <a:pt x="634260" y="2365346"/>
                  <a:pt x="638008" y="2354824"/>
                </a:cubicBezTo>
                <a:cubicBezTo>
                  <a:pt x="621083" y="2334576"/>
                  <a:pt x="620949" y="2310146"/>
                  <a:pt x="609851" y="2284299"/>
                </a:cubicBezTo>
                <a:lnTo>
                  <a:pt x="585585" y="2155739"/>
                </a:lnTo>
                <a:lnTo>
                  <a:pt x="581391" y="2152892"/>
                </a:lnTo>
                <a:cubicBezTo>
                  <a:pt x="578821" y="2150768"/>
                  <a:pt x="577525" y="2149149"/>
                  <a:pt x="577083" y="2147807"/>
                </a:cubicBezTo>
                <a:lnTo>
                  <a:pt x="577251" y="2147544"/>
                </a:lnTo>
                <a:lnTo>
                  <a:pt x="546845" y="2085601"/>
                </a:lnTo>
                <a:cubicBezTo>
                  <a:pt x="538270" y="2073917"/>
                  <a:pt x="486356" y="1955894"/>
                  <a:pt x="470837" y="1931362"/>
                </a:cubicBezTo>
                <a:lnTo>
                  <a:pt x="428154" y="1657167"/>
                </a:lnTo>
                <a:lnTo>
                  <a:pt x="392797" y="1510175"/>
                </a:lnTo>
                <a:cubicBezTo>
                  <a:pt x="380165" y="1504446"/>
                  <a:pt x="369910" y="1451095"/>
                  <a:pt x="372847" y="1440507"/>
                </a:cubicBezTo>
                <a:cubicBezTo>
                  <a:pt x="369015" y="1433783"/>
                  <a:pt x="338503" y="1376212"/>
                  <a:pt x="344479" y="1367690"/>
                </a:cubicBezTo>
                <a:cubicBezTo>
                  <a:pt x="332264" y="1342150"/>
                  <a:pt x="321736" y="1310521"/>
                  <a:pt x="299558" y="1287266"/>
                </a:cubicBezTo>
                <a:cubicBezTo>
                  <a:pt x="277380" y="1264010"/>
                  <a:pt x="259203" y="1269909"/>
                  <a:pt x="243216" y="1249403"/>
                </a:cubicBezTo>
                <a:cubicBezTo>
                  <a:pt x="227230" y="1228898"/>
                  <a:pt x="218454" y="1166841"/>
                  <a:pt x="203639" y="1164232"/>
                </a:cubicBezTo>
                <a:cubicBezTo>
                  <a:pt x="192352" y="1144923"/>
                  <a:pt x="198158" y="1133798"/>
                  <a:pt x="169195" y="1087898"/>
                </a:cubicBezTo>
                <a:cubicBezTo>
                  <a:pt x="139228" y="1002950"/>
                  <a:pt x="140891" y="969630"/>
                  <a:pt x="98775" y="910071"/>
                </a:cubicBezTo>
                <a:cubicBezTo>
                  <a:pt x="45025" y="831068"/>
                  <a:pt x="34038" y="817468"/>
                  <a:pt x="43820" y="712632"/>
                </a:cubicBezTo>
                <a:cubicBezTo>
                  <a:pt x="34816" y="659496"/>
                  <a:pt x="43273" y="613587"/>
                  <a:pt x="44748" y="591246"/>
                </a:cubicBezTo>
                <a:lnTo>
                  <a:pt x="36767" y="546725"/>
                </a:lnTo>
                <a:cubicBezTo>
                  <a:pt x="36093" y="528360"/>
                  <a:pt x="35418" y="509996"/>
                  <a:pt x="34744" y="491632"/>
                </a:cubicBezTo>
                <a:cubicBezTo>
                  <a:pt x="34670" y="458441"/>
                  <a:pt x="29296" y="473054"/>
                  <a:pt x="29222" y="439863"/>
                </a:cubicBezTo>
                <a:cubicBezTo>
                  <a:pt x="29152" y="439762"/>
                  <a:pt x="2578" y="397168"/>
                  <a:pt x="2507" y="397065"/>
                </a:cubicBezTo>
                <a:cubicBezTo>
                  <a:pt x="-7796" y="385479"/>
                  <a:pt x="17492" y="336832"/>
                  <a:pt x="9810" y="317232"/>
                </a:cubicBezTo>
                <a:lnTo>
                  <a:pt x="25323" y="268841"/>
                </a:lnTo>
                <a:cubicBezTo>
                  <a:pt x="20582" y="241406"/>
                  <a:pt x="55391" y="238509"/>
                  <a:pt x="50278" y="195107"/>
                </a:cubicBezTo>
                <a:cubicBezTo>
                  <a:pt x="49891" y="157638"/>
                  <a:pt x="41873" y="124837"/>
                  <a:pt x="47653" y="93413"/>
                </a:cubicBezTo>
                <a:cubicBezTo>
                  <a:pt x="41389" y="80245"/>
                  <a:pt x="38874" y="67990"/>
                  <a:pt x="48323" y="56668"/>
                </a:cubicBezTo>
                <a:cubicBezTo>
                  <a:pt x="46028" y="30349"/>
                  <a:pt x="37896" y="18658"/>
                  <a:pt x="38423" y="5323"/>
                </a:cubicBezTo>
                <a:lnTo>
                  <a:pt x="39875" y="1"/>
                </a:lnTo>
                <a:close/>
              </a:path>
            </a:pathLst>
          </a:custGeom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6437" y="2852381"/>
            <a:ext cx="2371455" cy="2640247"/>
          </a:xfrm>
        </p:spPr>
        <p:txBody>
          <a:bodyPr>
            <a:normAutofit/>
          </a:bodyPr>
          <a:lstStyle/>
          <a:p>
            <a:pPr algn="l"/>
            <a:r>
              <a:rPr lang="en-US" sz="3600" b="1">
                <a:solidFill>
                  <a:schemeClr val="tx1">
                    <a:lumMod val="85000"/>
                    <a:lumOff val="15000"/>
                  </a:schemeClr>
                </a:solidFill>
              </a:rPr>
              <a:t>Meet the teacher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6436" y="5676901"/>
            <a:ext cx="2479567" cy="665802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US" sz="2000" b="1">
                <a:solidFill>
                  <a:schemeClr val="tx1">
                    <a:lumMod val="85000"/>
                    <a:lumOff val="15000"/>
                  </a:schemeClr>
                </a:solidFill>
              </a:rPr>
              <a:t>2025 - 2026</a:t>
            </a:r>
          </a:p>
          <a:p>
            <a:pPr algn="l"/>
            <a:endParaRPr lang="en-US" sz="14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7DB5910-A5C3-2B38-C53B-DD3C3AE54376}"/>
              </a:ext>
            </a:extLst>
          </p:cNvPr>
          <p:cNvSpPr txBox="1"/>
          <p:nvPr/>
        </p:nvSpPr>
        <p:spPr>
          <a:xfrm>
            <a:off x="1334" y="6332820"/>
            <a:ext cx="901470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/>
              <a:t>Together with God, we will explore, discover and flourish</a:t>
            </a:r>
            <a:endParaRPr lang="en-GB" b="1"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097101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02472DE8-E58B-4D56-BA61-C69C601DC7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  <a:p>
            <a:pPr algn="ctr"/>
            <a:endParaRPr lang="en-US">
              <a:cs typeface="Calibri"/>
            </a:endParaRPr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0183ACFC-B25E-402F-BBD8-E42034CDD4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2176818"/>
          </a:xfrm>
          <a:custGeom>
            <a:avLst/>
            <a:gdLst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154948 w 12192000"/>
              <a:gd name="connsiteY4" fmla="*/ 762731 h 2237474"/>
              <a:gd name="connsiteX5" fmla="*/ 12047364 w 12192000"/>
              <a:gd name="connsiteY5" fmla="*/ 749662 h 2237474"/>
              <a:gd name="connsiteX6" fmla="*/ 11890686 w 12192000"/>
              <a:gd name="connsiteY6" fmla="*/ 732766 h 2237474"/>
              <a:gd name="connsiteX7" fmla="*/ 11782413 w 12192000"/>
              <a:gd name="connsiteY7" fmla="*/ 769868 h 2237474"/>
              <a:gd name="connsiteX8" fmla="*/ 11649954 w 12192000"/>
              <a:gd name="connsiteY8" fmla="*/ 749628 h 2237474"/>
              <a:gd name="connsiteX9" fmla="*/ 11560424 w 12192000"/>
              <a:gd name="connsiteY9" fmla="*/ 748017 h 2237474"/>
              <a:gd name="connsiteX10" fmla="*/ 11358455 w 12192000"/>
              <a:gd name="connsiteY10" fmla="*/ 747593 h 2237474"/>
              <a:gd name="connsiteX11" fmla="*/ 11165209 w 12192000"/>
              <a:gd name="connsiteY11" fmla="*/ 748852 h 2237474"/>
              <a:gd name="connsiteX12" fmla="*/ 11058755 w 12192000"/>
              <a:gd name="connsiteY12" fmla="*/ 749617 h 2237474"/>
              <a:gd name="connsiteX13" fmla="*/ 10884013 w 12192000"/>
              <a:gd name="connsiteY13" fmla="*/ 760728 h 2237474"/>
              <a:gd name="connsiteX14" fmla="*/ 10834688 w 12192000"/>
              <a:gd name="connsiteY14" fmla="*/ 757726 h 2237474"/>
              <a:gd name="connsiteX15" fmla="*/ 10805004 w 12192000"/>
              <a:gd name="connsiteY15" fmla="*/ 757573 h 2237474"/>
              <a:gd name="connsiteX16" fmla="*/ 10739478 w 12192000"/>
              <a:gd name="connsiteY16" fmla="*/ 776841 h 2237474"/>
              <a:gd name="connsiteX17" fmla="*/ 10458762 w 12192000"/>
              <a:gd name="connsiteY17" fmla="*/ 755400 h 2237474"/>
              <a:gd name="connsiteX18" fmla="*/ 10246919 w 12192000"/>
              <a:gd name="connsiteY18" fmla="*/ 769960 h 2237474"/>
              <a:gd name="connsiteX19" fmla="*/ 10167995 w 12192000"/>
              <a:gd name="connsiteY19" fmla="*/ 760843 h 2237474"/>
              <a:gd name="connsiteX20" fmla="*/ 9997044 w 12192000"/>
              <a:gd name="connsiteY20" fmla="*/ 780129 h 2237474"/>
              <a:gd name="connsiteX21" fmla="*/ 9943887 w 12192000"/>
              <a:gd name="connsiteY21" fmla="*/ 804141 h 2237474"/>
              <a:gd name="connsiteX22" fmla="*/ 9918248 w 12192000"/>
              <a:gd name="connsiteY22" fmla="*/ 816628 h 2237474"/>
              <a:gd name="connsiteX23" fmla="*/ 9836148 w 12192000"/>
              <a:gd name="connsiteY23" fmla="*/ 858312 h 2237474"/>
              <a:gd name="connsiteX24" fmla="*/ 9823800 w 12192000"/>
              <a:gd name="connsiteY24" fmla="*/ 866604 h 2237474"/>
              <a:gd name="connsiteX25" fmla="*/ 9794684 w 12192000"/>
              <a:gd name="connsiteY25" fmla="*/ 864509 h 2237474"/>
              <a:gd name="connsiteX26" fmla="*/ 9778288 w 12192000"/>
              <a:gd name="connsiteY26" fmla="*/ 854362 h 2237474"/>
              <a:gd name="connsiteX27" fmla="*/ 9773886 w 12192000"/>
              <a:gd name="connsiteY27" fmla="*/ 857543 h 2237474"/>
              <a:gd name="connsiteX28" fmla="*/ 9761459 w 12192000"/>
              <a:gd name="connsiteY28" fmla="*/ 862394 h 2237474"/>
              <a:gd name="connsiteX29" fmla="*/ 9705768 w 12192000"/>
              <a:gd name="connsiteY29" fmla="*/ 894610 h 2237474"/>
              <a:gd name="connsiteX30" fmla="*/ 9683005 w 12192000"/>
              <a:gd name="connsiteY30" fmla="*/ 894128 h 2237474"/>
              <a:gd name="connsiteX31" fmla="*/ 9594438 w 12192000"/>
              <a:gd name="connsiteY31" fmla="*/ 919051 h 2237474"/>
              <a:gd name="connsiteX32" fmla="*/ 9577033 w 12192000"/>
              <a:gd name="connsiteY32" fmla="*/ 922857 h 2237474"/>
              <a:gd name="connsiteX33" fmla="*/ 9544189 w 12192000"/>
              <a:gd name="connsiteY33" fmla="*/ 938966 h 2237474"/>
              <a:gd name="connsiteX34" fmla="*/ 9534048 w 12192000"/>
              <a:gd name="connsiteY34" fmla="*/ 940158 h 2237474"/>
              <a:gd name="connsiteX35" fmla="*/ 9500499 w 12192000"/>
              <a:gd name="connsiteY35" fmla="*/ 954680 h 2237474"/>
              <a:gd name="connsiteX36" fmla="*/ 9428195 w 12192000"/>
              <a:gd name="connsiteY36" fmla="*/ 986225 h 2237474"/>
              <a:gd name="connsiteX37" fmla="*/ 9410017 w 12192000"/>
              <a:gd name="connsiteY37" fmla="*/ 993931 h 2237474"/>
              <a:gd name="connsiteX38" fmla="*/ 9392919 w 12192000"/>
              <a:gd name="connsiteY38" fmla="*/ 994656 h 2237474"/>
              <a:gd name="connsiteX39" fmla="*/ 9301293 w 12192000"/>
              <a:gd name="connsiteY39" fmla="*/ 1011593 h 2237474"/>
              <a:gd name="connsiteX40" fmla="*/ 9278619 w 12192000"/>
              <a:gd name="connsiteY40" fmla="*/ 1011878 h 2237474"/>
              <a:gd name="connsiteX41" fmla="*/ 9268019 w 12192000"/>
              <a:gd name="connsiteY41" fmla="*/ 1007442 h 2237474"/>
              <a:gd name="connsiteX42" fmla="*/ 9234662 w 12192000"/>
              <a:gd name="connsiteY42" fmla="*/ 1023056 h 2237474"/>
              <a:gd name="connsiteX43" fmla="*/ 9181033 w 12192000"/>
              <a:gd name="connsiteY43" fmla="*/ 1037921 h 2237474"/>
              <a:gd name="connsiteX44" fmla="*/ 9155969 w 12192000"/>
              <a:gd name="connsiteY44" fmla="*/ 1046804 h 2237474"/>
              <a:gd name="connsiteX45" fmla="*/ 9133985 w 12192000"/>
              <a:gd name="connsiteY45" fmla="*/ 1046450 h 2237474"/>
              <a:gd name="connsiteX46" fmla="*/ 9012987 w 12192000"/>
              <a:gd name="connsiteY46" fmla="*/ 1061986 h 2237474"/>
              <a:gd name="connsiteX47" fmla="*/ 8968445 w 12192000"/>
              <a:gd name="connsiteY47" fmla="*/ 1052169 h 2237474"/>
              <a:gd name="connsiteX48" fmla="*/ 8958984 w 12192000"/>
              <a:gd name="connsiteY48" fmla="*/ 1057212 h 2237474"/>
              <a:gd name="connsiteX49" fmla="*/ 8886001 w 12192000"/>
              <a:gd name="connsiteY49" fmla="*/ 1067468 h 2237474"/>
              <a:gd name="connsiteX50" fmla="*/ 8838610 w 12192000"/>
              <a:gd name="connsiteY50" fmla="*/ 1075091 h 2237474"/>
              <a:gd name="connsiteX51" fmla="*/ 8750383 w 12192000"/>
              <a:gd name="connsiteY51" fmla="*/ 1097387 h 2237474"/>
              <a:gd name="connsiteX52" fmla="*/ 8697365 w 12192000"/>
              <a:gd name="connsiteY52" fmla="*/ 1105869 h 2237474"/>
              <a:gd name="connsiteX53" fmla="*/ 8665605 w 12192000"/>
              <a:gd name="connsiteY53" fmla="*/ 1110791 h 2237474"/>
              <a:gd name="connsiteX54" fmla="*/ 8584946 w 12192000"/>
              <a:gd name="connsiteY54" fmla="*/ 1135226 h 2237474"/>
              <a:gd name="connsiteX55" fmla="*/ 8460755 w 12192000"/>
              <a:gd name="connsiteY55" fmla="*/ 1203427 h 2237474"/>
              <a:gd name="connsiteX56" fmla="*/ 8419755 w 12192000"/>
              <a:gd name="connsiteY56" fmla="*/ 1216260 h 2237474"/>
              <a:gd name="connsiteX57" fmla="*/ 8411626 w 12192000"/>
              <a:gd name="connsiteY57" fmla="*/ 1214397 h 2237474"/>
              <a:gd name="connsiteX58" fmla="*/ 8363469 w 12192000"/>
              <a:gd name="connsiteY58" fmla="*/ 1246658 h 2237474"/>
              <a:gd name="connsiteX59" fmla="*/ 8275497 w 12192000"/>
              <a:gd name="connsiteY59" fmla="*/ 1264396 h 2237474"/>
              <a:gd name="connsiteX60" fmla="*/ 8206287 w 12192000"/>
              <a:gd name="connsiteY60" fmla="*/ 1273060 h 2237474"/>
              <a:gd name="connsiteX61" fmla="*/ 8168705 w 12192000"/>
              <a:gd name="connsiteY61" fmla="*/ 1279956 h 2237474"/>
              <a:gd name="connsiteX62" fmla="*/ 8139997 w 12192000"/>
              <a:gd name="connsiteY62" fmla="*/ 1282713 h 2237474"/>
              <a:gd name="connsiteX63" fmla="*/ 8074238 w 12192000"/>
              <a:gd name="connsiteY63" fmla="*/ 1301895 h 2237474"/>
              <a:gd name="connsiteX64" fmla="*/ 7968292 w 12192000"/>
              <a:gd name="connsiteY64" fmla="*/ 1338779 h 2237474"/>
              <a:gd name="connsiteX65" fmla="*/ 7945122 w 12192000"/>
              <a:gd name="connsiteY65" fmla="*/ 1345477 h 2237474"/>
              <a:gd name="connsiteX66" fmla="*/ 7922771 w 12192000"/>
              <a:gd name="connsiteY66" fmla="*/ 1346645 h 2237474"/>
              <a:gd name="connsiteX67" fmla="*/ 7915461 w 12192000"/>
              <a:gd name="connsiteY67" fmla="*/ 1342919 h 2237474"/>
              <a:gd name="connsiteX68" fmla="*/ 7902328 w 12192000"/>
              <a:gd name="connsiteY68" fmla="*/ 1345865 h 2237474"/>
              <a:gd name="connsiteX69" fmla="*/ 7898322 w 12192000"/>
              <a:gd name="connsiteY69" fmla="*/ 1345689 h 2237474"/>
              <a:gd name="connsiteX70" fmla="*/ 7875879 w 12192000"/>
              <a:gd name="connsiteY70" fmla="*/ 1345646 h 2237474"/>
              <a:gd name="connsiteX71" fmla="*/ 7840612 w 12192000"/>
              <a:gd name="connsiteY71" fmla="*/ 1369373 h 2237474"/>
              <a:gd name="connsiteX72" fmla="*/ 7786819 w 12192000"/>
              <a:gd name="connsiteY72" fmla="*/ 1378970 h 2237474"/>
              <a:gd name="connsiteX73" fmla="*/ 7548172 w 12192000"/>
              <a:gd name="connsiteY73" fmla="*/ 1417460 h 2237474"/>
              <a:gd name="connsiteX74" fmla="*/ 7483437 w 12192000"/>
              <a:gd name="connsiteY74" fmla="*/ 1478152 h 2237474"/>
              <a:gd name="connsiteX75" fmla="*/ 7377870 w 12192000"/>
              <a:gd name="connsiteY75" fmla="*/ 1523319 h 2237474"/>
              <a:gd name="connsiteX76" fmla="*/ 7230737 w 12192000"/>
              <a:gd name="connsiteY76" fmla="*/ 1562633 h 2237474"/>
              <a:gd name="connsiteX77" fmla="*/ 7224458 w 12192000"/>
              <a:gd name="connsiteY77" fmla="*/ 1573008 h 2237474"/>
              <a:gd name="connsiteX78" fmla="*/ 7213486 w 12192000"/>
              <a:gd name="connsiteY78" fmla="*/ 1580987 h 2237474"/>
              <a:gd name="connsiteX79" fmla="*/ 7210972 w 12192000"/>
              <a:gd name="connsiteY79" fmla="*/ 1580856 h 2237474"/>
              <a:gd name="connsiteX80" fmla="*/ 7183121 w 12192000"/>
              <a:gd name="connsiteY80" fmla="*/ 1595162 h 2237474"/>
              <a:gd name="connsiteX81" fmla="*/ 7164601 w 12192000"/>
              <a:gd name="connsiteY81" fmla="*/ 1606490 h 2237474"/>
              <a:gd name="connsiteX82" fmla="*/ 7159286 w 12192000"/>
              <a:gd name="connsiteY82" fmla="*/ 1606850 h 2237474"/>
              <a:gd name="connsiteX83" fmla="*/ 7114651 w 12192000"/>
              <a:gd name="connsiteY83" fmla="*/ 1620959 h 2237474"/>
              <a:gd name="connsiteX84" fmla="*/ 7092727 w 12192000"/>
              <a:gd name="connsiteY84" fmla="*/ 1623628 h 2237474"/>
              <a:gd name="connsiteX85" fmla="*/ 7031309 w 12192000"/>
              <a:gd name="connsiteY85" fmla="*/ 1619451 h 2237474"/>
              <a:gd name="connsiteX86" fmla="*/ 6999084 w 12192000"/>
              <a:gd name="connsiteY86" fmla="*/ 1634317 h 2237474"/>
              <a:gd name="connsiteX87" fmla="*/ 6992107 w 12192000"/>
              <a:gd name="connsiteY87" fmla="*/ 1636860 h 2237474"/>
              <a:gd name="connsiteX88" fmla="*/ 6991765 w 12192000"/>
              <a:gd name="connsiteY88" fmla="*/ 1636725 h 2237474"/>
              <a:gd name="connsiteX89" fmla="*/ 6983996 w 12192000"/>
              <a:gd name="connsiteY89" fmla="*/ 1639040 h 2237474"/>
              <a:gd name="connsiteX90" fmla="*/ 6979383 w 12192000"/>
              <a:gd name="connsiteY90" fmla="*/ 1641496 h 2237474"/>
              <a:gd name="connsiteX91" fmla="*/ 6900177 w 12192000"/>
              <a:gd name="connsiteY91" fmla="*/ 1636016 h 2237474"/>
              <a:gd name="connsiteX92" fmla="*/ 6795372 w 12192000"/>
              <a:gd name="connsiteY92" fmla="*/ 1644845 h 2237474"/>
              <a:gd name="connsiteX93" fmla="*/ 6692251 w 12192000"/>
              <a:gd name="connsiteY93" fmla="*/ 1656357 h 2237474"/>
              <a:gd name="connsiteX94" fmla="*/ 6655235 w 12192000"/>
              <a:gd name="connsiteY94" fmla="*/ 1661869 h 2237474"/>
              <a:gd name="connsiteX95" fmla="*/ 6587857 w 12192000"/>
              <a:gd name="connsiteY95" fmla="*/ 1665769 h 2237474"/>
              <a:gd name="connsiteX96" fmla="*/ 6554894 w 12192000"/>
              <a:gd name="connsiteY96" fmla="*/ 1664428 h 2237474"/>
              <a:gd name="connsiteX97" fmla="*/ 6551579 w 12192000"/>
              <a:gd name="connsiteY97" fmla="*/ 1662213 h 2237474"/>
              <a:gd name="connsiteX98" fmla="*/ 6545693 w 12192000"/>
              <a:gd name="connsiteY98" fmla="*/ 1661776 h 2237474"/>
              <a:gd name="connsiteX99" fmla="*/ 6530561 w 12192000"/>
              <a:gd name="connsiteY99" fmla="*/ 1664619 h 2237474"/>
              <a:gd name="connsiteX100" fmla="*/ 6525028 w 12192000"/>
              <a:gd name="connsiteY100" fmla="*/ 1666354 h 2237474"/>
              <a:gd name="connsiteX101" fmla="*/ 6516595 w 12192000"/>
              <a:gd name="connsiteY101" fmla="*/ 1667475 h 2237474"/>
              <a:gd name="connsiteX102" fmla="*/ 6516340 w 12192000"/>
              <a:gd name="connsiteY102" fmla="*/ 1667291 h 2237474"/>
              <a:gd name="connsiteX103" fmla="*/ 6508541 w 12192000"/>
              <a:gd name="connsiteY103" fmla="*/ 1668757 h 2237474"/>
              <a:gd name="connsiteX104" fmla="*/ 6471012 w 12192000"/>
              <a:gd name="connsiteY104" fmla="*/ 1678604 h 2237474"/>
              <a:gd name="connsiteX105" fmla="*/ 6415265 w 12192000"/>
              <a:gd name="connsiteY105" fmla="*/ 1665317 h 2237474"/>
              <a:gd name="connsiteX106" fmla="*/ 6393343 w 12192000"/>
              <a:gd name="connsiteY106" fmla="*/ 1664672 h 2237474"/>
              <a:gd name="connsiteX107" fmla="*/ 6380457 w 12192000"/>
              <a:gd name="connsiteY107" fmla="*/ 1662376 h 2237474"/>
              <a:gd name="connsiteX108" fmla="*/ 6280959 w 12192000"/>
              <a:gd name="connsiteY108" fmla="*/ 1689329 h 2237474"/>
              <a:gd name="connsiteX109" fmla="*/ 6266765 w 12192000"/>
              <a:gd name="connsiteY109" fmla="*/ 1695560 h 2237474"/>
              <a:gd name="connsiteX110" fmla="*/ 6255823 w 12192000"/>
              <a:gd name="connsiteY110" fmla="*/ 1704850 h 2237474"/>
              <a:gd name="connsiteX111" fmla="*/ 6098321 w 12192000"/>
              <a:gd name="connsiteY111" fmla="*/ 1721646 h 2237474"/>
              <a:gd name="connsiteX112" fmla="*/ 5880652 w 12192000"/>
              <a:gd name="connsiteY112" fmla="*/ 1779643 h 2237474"/>
              <a:gd name="connsiteX113" fmla="*/ 5785959 w 12192000"/>
              <a:gd name="connsiteY113" fmla="*/ 1775307 h 2237474"/>
              <a:gd name="connsiteX114" fmla="*/ 5643534 w 12192000"/>
              <a:gd name="connsiteY114" fmla="*/ 1802919 h 2237474"/>
              <a:gd name="connsiteX115" fmla="*/ 5518799 w 12192000"/>
              <a:gd name="connsiteY115" fmla="*/ 1818312 h 2237474"/>
              <a:gd name="connsiteX116" fmla="*/ 5505014 w 12192000"/>
              <a:gd name="connsiteY116" fmla="*/ 1819259 h 2237474"/>
              <a:gd name="connsiteX117" fmla="*/ 5499949 w 12192000"/>
              <a:gd name="connsiteY117" fmla="*/ 1814490 h 2237474"/>
              <a:gd name="connsiteX118" fmla="*/ 5453307 w 12192000"/>
              <a:gd name="connsiteY118" fmla="*/ 1815450 h 2237474"/>
              <a:gd name="connsiteX119" fmla="*/ 5364192 w 12192000"/>
              <a:gd name="connsiteY119" fmla="*/ 1826074 h 2237474"/>
              <a:gd name="connsiteX120" fmla="*/ 5350380 w 12192000"/>
              <a:gd name="connsiteY120" fmla="*/ 1830891 h 2237474"/>
              <a:gd name="connsiteX121" fmla="*/ 5259633 w 12192000"/>
              <a:gd name="connsiteY121" fmla="*/ 1837160 h 2237474"/>
              <a:gd name="connsiteX122" fmla="*/ 5197513 w 12192000"/>
              <a:gd name="connsiteY122" fmla="*/ 1844718 h 2237474"/>
              <a:gd name="connsiteX123" fmla="*/ 5184170 w 12192000"/>
              <a:gd name="connsiteY123" fmla="*/ 1849402 h 2237474"/>
              <a:gd name="connsiteX124" fmla="*/ 5168852 w 12192000"/>
              <a:gd name="connsiteY124" fmla="*/ 1844846 h 2237474"/>
              <a:gd name="connsiteX125" fmla="*/ 5164370 w 12192000"/>
              <a:gd name="connsiteY125" fmla="*/ 1840597 h 2237474"/>
              <a:gd name="connsiteX126" fmla="*/ 5114927 w 12192000"/>
              <a:gd name="connsiteY126" fmla="*/ 1847827 h 2237474"/>
              <a:gd name="connsiteX127" fmla="*/ 5108970 w 12192000"/>
              <a:gd name="connsiteY127" fmla="*/ 1847935 h 2237474"/>
              <a:gd name="connsiteX128" fmla="*/ 5067961 w 12192000"/>
              <a:gd name="connsiteY128" fmla="*/ 1845917 h 2237474"/>
              <a:gd name="connsiteX129" fmla="*/ 5007075 w 12192000"/>
              <a:gd name="connsiteY129" fmla="*/ 1838626 h 2237474"/>
              <a:gd name="connsiteX130" fmla="*/ 4944087 w 12192000"/>
              <a:gd name="connsiteY130" fmla="*/ 1823332 h 2237474"/>
              <a:gd name="connsiteX131" fmla="*/ 4907662 w 12192000"/>
              <a:gd name="connsiteY131" fmla="*/ 1816900 h 2237474"/>
              <a:gd name="connsiteX132" fmla="*/ 4882386 w 12192000"/>
              <a:gd name="connsiteY132" fmla="*/ 1809844 h 2237474"/>
              <a:gd name="connsiteX133" fmla="*/ 4811440 w 12192000"/>
              <a:gd name="connsiteY133" fmla="*/ 1804655 h 2237474"/>
              <a:gd name="connsiteX134" fmla="*/ 4691075 w 12192000"/>
              <a:gd name="connsiteY134" fmla="*/ 1801389 h 2237474"/>
              <a:gd name="connsiteX135" fmla="*/ 4647449 w 12192000"/>
              <a:gd name="connsiteY135" fmla="*/ 1793181 h 2237474"/>
              <a:gd name="connsiteX136" fmla="*/ 4645504 w 12192000"/>
              <a:gd name="connsiteY136" fmla="*/ 1787606 h 2237474"/>
              <a:gd name="connsiteX137" fmla="*/ 4632229 w 12192000"/>
              <a:gd name="connsiteY137" fmla="*/ 1785815 h 2237474"/>
              <a:gd name="connsiteX138" fmla="*/ 4629273 w 12192000"/>
              <a:gd name="connsiteY138" fmla="*/ 1784355 h 2237474"/>
              <a:gd name="connsiteX139" fmla="*/ 4611738 w 12192000"/>
              <a:gd name="connsiteY139" fmla="*/ 1776964 h 2237474"/>
              <a:gd name="connsiteX140" fmla="*/ 4560070 w 12192000"/>
              <a:gd name="connsiteY140" fmla="*/ 1785640 h 2237474"/>
              <a:gd name="connsiteX141" fmla="*/ 4536503 w 12192000"/>
              <a:gd name="connsiteY141" fmla="*/ 1785334 h 2237474"/>
              <a:gd name="connsiteX142" fmla="*/ 4513724 w 12192000"/>
              <a:gd name="connsiteY142" fmla="*/ 1791996 h 2237474"/>
              <a:gd name="connsiteX143" fmla="*/ 4501513 w 12192000"/>
              <a:gd name="connsiteY143" fmla="*/ 1799835 h 2237474"/>
              <a:gd name="connsiteX144" fmla="*/ 4459076 w 12192000"/>
              <a:gd name="connsiteY144" fmla="*/ 1813003 h 2237474"/>
              <a:gd name="connsiteX145" fmla="*/ 4459810 w 12192000"/>
              <a:gd name="connsiteY145" fmla="*/ 1797886 h 2237474"/>
              <a:gd name="connsiteX146" fmla="*/ 4379064 w 12192000"/>
              <a:gd name="connsiteY146" fmla="*/ 1817177 h 2237474"/>
              <a:gd name="connsiteX147" fmla="*/ 4319209 w 12192000"/>
              <a:gd name="connsiteY147" fmla="*/ 1834833 h 2237474"/>
              <a:gd name="connsiteX148" fmla="*/ 4306907 w 12192000"/>
              <a:gd name="connsiteY148" fmla="*/ 1841641 h 2237474"/>
              <a:gd name="connsiteX149" fmla="*/ 4290981 w 12192000"/>
              <a:gd name="connsiteY149" fmla="*/ 1839677 h 2237474"/>
              <a:gd name="connsiteX150" fmla="*/ 4285792 w 12192000"/>
              <a:gd name="connsiteY150" fmla="*/ 1836231 h 2237474"/>
              <a:gd name="connsiteX151" fmla="*/ 4238372 w 12192000"/>
              <a:gd name="connsiteY151" fmla="*/ 1851480 h 2237474"/>
              <a:gd name="connsiteX152" fmla="*/ 4232517 w 12192000"/>
              <a:gd name="connsiteY152" fmla="*/ 1852567 h 2237474"/>
              <a:gd name="connsiteX153" fmla="*/ 4191732 w 12192000"/>
              <a:gd name="connsiteY153" fmla="*/ 1857328 h 2237474"/>
              <a:gd name="connsiteX154" fmla="*/ 4065532 w 12192000"/>
              <a:gd name="connsiteY154" fmla="*/ 1855477 h 2237474"/>
              <a:gd name="connsiteX155" fmla="*/ 4028460 w 12192000"/>
              <a:gd name="connsiteY155" fmla="*/ 1855137 h 2237474"/>
              <a:gd name="connsiteX156" fmla="*/ 4002267 w 12192000"/>
              <a:gd name="connsiteY156" fmla="*/ 1852352 h 2237474"/>
              <a:gd name="connsiteX157" fmla="*/ 3931396 w 12192000"/>
              <a:gd name="connsiteY157" fmla="*/ 1858915 h 2237474"/>
              <a:gd name="connsiteX158" fmla="*/ 3812162 w 12192000"/>
              <a:gd name="connsiteY158" fmla="*/ 1875501 h 2237474"/>
              <a:gd name="connsiteX159" fmla="*/ 3767672 w 12192000"/>
              <a:gd name="connsiteY159" fmla="*/ 1874600 h 2237474"/>
              <a:gd name="connsiteX160" fmla="*/ 3764741 w 12192000"/>
              <a:gd name="connsiteY160" fmla="*/ 1869433 h 2237474"/>
              <a:gd name="connsiteX161" fmla="*/ 3751332 w 12192000"/>
              <a:gd name="connsiteY161" fmla="*/ 1869854 h 2237474"/>
              <a:gd name="connsiteX162" fmla="*/ 3748155 w 12192000"/>
              <a:gd name="connsiteY162" fmla="*/ 1868903 h 2237474"/>
              <a:gd name="connsiteX163" fmla="*/ 3729530 w 12192000"/>
              <a:gd name="connsiteY163" fmla="*/ 1864513 h 2237474"/>
              <a:gd name="connsiteX164" fmla="*/ 3680177 w 12192000"/>
              <a:gd name="connsiteY164" fmla="*/ 1881552 h 2237474"/>
              <a:gd name="connsiteX165" fmla="*/ 3567259 w 12192000"/>
              <a:gd name="connsiteY165" fmla="*/ 1893482 h 2237474"/>
              <a:gd name="connsiteX166" fmla="*/ 3405770 w 12192000"/>
              <a:gd name="connsiteY166" fmla="*/ 1904591 h 2237474"/>
              <a:gd name="connsiteX167" fmla="*/ 3280097 w 12192000"/>
              <a:gd name="connsiteY167" fmla="*/ 1919610 h 2237474"/>
              <a:gd name="connsiteX168" fmla="*/ 3123424 w 12192000"/>
              <a:gd name="connsiteY168" fmla="*/ 1952930 h 2237474"/>
              <a:gd name="connsiteX169" fmla="*/ 3009910 w 12192000"/>
              <a:gd name="connsiteY169" fmla="*/ 1957866 h 2237474"/>
              <a:gd name="connsiteX170" fmla="*/ 2995934 w 12192000"/>
              <a:gd name="connsiteY170" fmla="*/ 1967085 h 2237474"/>
              <a:gd name="connsiteX171" fmla="*/ 2980071 w 12192000"/>
              <a:gd name="connsiteY171" fmla="*/ 1972988 h 2237474"/>
              <a:gd name="connsiteX172" fmla="*/ 2978094 w 12192000"/>
              <a:gd name="connsiteY172" fmla="*/ 1972369 h 2237474"/>
              <a:gd name="connsiteX173" fmla="*/ 2942858 w 12192000"/>
              <a:gd name="connsiteY173" fmla="*/ 1981367 h 2237474"/>
              <a:gd name="connsiteX174" fmla="*/ 2875436 w 12192000"/>
              <a:gd name="connsiteY174" fmla="*/ 1996977 h 2237474"/>
              <a:gd name="connsiteX175" fmla="*/ 2874892 w 12192000"/>
              <a:gd name="connsiteY175" fmla="*/ 1996085 h 2237474"/>
              <a:gd name="connsiteX176" fmla="*/ 2864145 w 12192000"/>
              <a:gd name="connsiteY176" fmla="*/ 1994061 h 2237474"/>
              <a:gd name="connsiteX177" fmla="*/ 2843662 w 12192000"/>
              <a:gd name="connsiteY177" fmla="*/ 1992498 h 2237474"/>
              <a:gd name="connsiteX178" fmla="*/ 2796128 w 12192000"/>
              <a:gd name="connsiteY178" fmla="*/ 1976403 h 2237474"/>
              <a:gd name="connsiteX179" fmla="*/ 2756784 w 12192000"/>
              <a:gd name="connsiteY179" fmla="*/ 1985116 h 2237474"/>
              <a:gd name="connsiteX180" fmla="*/ 2748833 w 12192000"/>
              <a:gd name="connsiteY180" fmla="*/ 1986323 h 2237474"/>
              <a:gd name="connsiteX181" fmla="*/ 2748661 w 12192000"/>
              <a:gd name="connsiteY181" fmla="*/ 1986122 h 2237474"/>
              <a:gd name="connsiteX182" fmla="*/ 2740251 w 12192000"/>
              <a:gd name="connsiteY182" fmla="*/ 1986946 h 2237474"/>
              <a:gd name="connsiteX183" fmla="*/ 2718916 w 12192000"/>
              <a:gd name="connsiteY183" fmla="*/ 1990867 h 2237474"/>
              <a:gd name="connsiteX184" fmla="*/ 2713522 w 12192000"/>
              <a:gd name="connsiteY184" fmla="*/ 1990173 h 2237474"/>
              <a:gd name="connsiteX185" fmla="*/ 2680597 w 12192000"/>
              <a:gd name="connsiteY185" fmla="*/ 1984996 h 2237474"/>
              <a:gd name="connsiteX186" fmla="*/ 2578178 w 12192000"/>
              <a:gd name="connsiteY186" fmla="*/ 1990531 h 2237474"/>
              <a:gd name="connsiteX187" fmla="*/ 2476147 w 12192000"/>
              <a:gd name="connsiteY187" fmla="*/ 1998305 h 2237474"/>
              <a:gd name="connsiteX188" fmla="*/ 2373568 w 12192000"/>
              <a:gd name="connsiteY188" fmla="*/ 2003219 h 2237474"/>
              <a:gd name="connsiteX189" fmla="*/ 2321399 w 12192000"/>
              <a:gd name="connsiteY189" fmla="*/ 1989467 h 2237474"/>
              <a:gd name="connsiteX190" fmla="*/ 2315525 w 12192000"/>
              <a:gd name="connsiteY190" fmla="*/ 1989708 h 2237474"/>
              <a:gd name="connsiteX191" fmla="*/ 2300792 w 12192000"/>
              <a:gd name="connsiteY191" fmla="*/ 1994290 h 2237474"/>
              <a:gd name="connsiteX192" fmla="*/ 2295469 w 12192000"/>
              <a:gd name="connsiteY192" fmla="*/ 1996659 h 2237474"/>
              <a:gd name="connsiteX193" fmla="*/ 2287219 w 12192000"/>
              <a:gd name="connsiteY193" fmla="*/ 1998750 h 2237474"/>
              <a:gd name="connsiteX194" fmla="*/ 2286948 w 12192000"/>
              <a:gd name="connsiteY194" fmla="*/ 1998596 h 2237474"/>
              <a:gd name="connsiteX195" fmla="*/ 2243069 w 12192000"/>
              <a:gd name="connsiteY195" fmla="*/ 2015111 h 2237474"/>
              <a:gd name="connsiteX196" fmla="*/ 2186609 w 12192000"/>
              <a:gd name="connsiteY196" fmla="*/ 2008263 h 2237474"/>
              <a:gd name="connsiteX197" fmla="*/ 2164831 w 12192000"/>
              <a:gd name="connsiteY197" fmla="*/ 2010143 h 2237474"/>
              <a:gd name="connsiteX198" fmla="*/ 2152836 w 12192000"/>
              <a:gd name="connsiteY198" fmla="*/ 2010048 h 2237474"/>
              <a:gd name="connsiteX199" fmla="*/ 2117102 w 12192000"/>
              <a:gd name="connsiteY199" fmla="*/ 2023004 h 2237474"/>
              <a:gd name="connsiteX200" fmla="*/ 2111935 w 12192000"/>
              <a:gd name="connsiteY200" fmla="*/ 2023163 h 2237474"/>
              <a:gd name="connsiteX201" fmla="*/ 2089991 w 12192000"/>
              <a:gd name="connsiteY201" fmla="*/ 2034193 h 2237474"/>
              <a:gd name="connsiteX202" fmla="*/ 2058061 w 12192000"/>
              <a:gd name="connsiteY202" fmla="*/ 2047942 h 2237474"/>
              <a:gd name="connsiteX203" fmla="*/ 2055737 w 12192000"/>
              <a:gd name="connsiteY203" fmla="*/ 2047704 h 2237474"/>
              <a:gd name="connsiteX204" fmla="*/ 2042244 w 12192000"/>
              <a:gd name="connsiteY204" fmla="*/ 2055560 h 2237474"/>
              <a:gd name="connsiteX205" fmla="*/ 1976224 w 12192000"/>
              <a:gd name="connsiteY205" fmla="*/ 2074257 h 2237474"/>
              <a:gd name="connsiteX206" fmla="*/ 1877728 w 12192000"/>
              <a:gd name="connsiteY206" fmla="*/ 2101004 h 2237474"/>
              <a:gd name="connsiteX207" fmla="*/ 1759056 w 12192000"/>
              <a:gd name="connsiteY207" fmla="*/ 2125608 h 2237474"/>
              <a:gd name="connsiteX208" fmla="*/ 1637948 w 12192000"/>
              <a:gd name="connsiteY208" fmla="*/ 2172597 h 2237474"/>
              <a:gd name="connsiteX209" fmla="*/ 1434549 w 12192000"/>
              <a:gd name="connsiteY209" fmla="*/ 2234522 h 2237474"/>
              <a:gd name="connsiteX210" fmla="*/ 1398481 w 12192000"/>
              <a:gd name="connsiteY210" fmla="*/ 2237074 h 2237474"/>
              <a:gd name="connsiteX211" fmla="*/ 1398407 w 12192000"/>
              <a:gd name="connsiteY211" fmla="*/ 2237095 h 2237474"/>
              <a:gd name="connsiteX212" fmla="*/ 1370962 w 12192000"/>
              <a:gd name="connsiteY212" fmla="*/ 2237474 h 2237474"/>
              <a:gd name="connsiteX213" fmla="*/ 1356367 w 12192000"/>
              <a:gd name="connsiteY213" fmla="*/ 2235089 h 2237474"/>
              <a:gd name="connsiteX214" fmla="*/ 1324828 w 12192000"/>
              <a:gd name="connsiteY214" fmla="*/ 2231968 h 2237474"/>
              <a:gd name="connsiteX215" fmla="*/ 1297744 w 12192000"/>
              <a:gd name="connsiteY215" fmla="*/ 2235849 h 2237474"/>
              <a:gd name="connsiteX216" fmla="*/ 1286236 w 12192000"/>
              <a:gd name="connsiteY216" fmla="*/ 2233135 h 2237474"/>
              <a:gd name="connsiteX217" fmla="*/ 1283504 w 12192000"/>
              <a:gd name="connsiteY217" fmla="*/ 2233797 h 2237474"/>
              <a:gd name="connsiteX218" fmla="*/ 1279765 w 12192000"/>
              <a:gd name="connsiteY218" fmla="*/ 2229639 h 2237474"/>
              <a:gd name="connsiteX219" fmla="*/ 1195347 w 12192000"/>
              <a:gd name="connsiteY219" fmla="*/ 2212354 h 2237474"/>
              <a:gd name="connsiteX220" fmla="*/ 970251 w 12192000"/>
              <a:gd name="connsiteY220" fmla="*/ 2221029 h 2237474"/>
              <a:gd name="connsiteX221" fmla="*/ 812914 w 12192000"/>
              <a:gd name="connsiteY221" fmla="*/ 2202752 h 2237474"/>
              <a:gd name="connsiteX222" fmla="*/ 800195 w 12192000"/>
              <a:gd name="connsiteY222" fmla="*/ 2209407 h 2237474"/>
              <a:gd name="connsiteX223" fmla="*/ 784978 w 12192000"/>
              <a:gd name="connsiteY223" fmla="*/ 2212360 h 2237474"/>
              <a:gd name="connsiteX224" fmla="*/ 681987 w 12192000"/>
              <a:gd name="connsiteY224" fmla="*/ 2216757 h 2237474"/>
              <a:gd name="connsiteX225" fmla="*/ 669923 w 12192000"/>
              <a:gd name="connsiteY225" fmla="*/ 2211682 h 2237474"/>
              <a:gd name="connsiteX226" fmla="*/ 648680 w 12192000"/>
              <a:gd name="connsiteY226" fmla="*/ 2206229 h 2237474"/>
              <a:gd name="connsiteX227" fmla="*/ 597225 w 12192000"/>
              <a:gd name="connsiteY227" fmla="*/ 2180999 h 2237474"/>
              <a:gd name="connsiteX228" fmla="*/ 558449 w 12192000"/>
              <a:gd name="connsiteY228" fmla="*/ 2182346 h 2237474"/>
              <a:gd name="connsiteX229" fmla="*/ 550517 w 12192000"/>
              <a:gd name="connsiteY229" fmla="*/ 2182060 h 2237474"/>
              <a:gd name="connsiteX230" fmla="*/ 550309 w 12192000"/>
              <a:gd name="connsiteY230" fmla="*/ 2181825 h 2237474"/>
              <a:gd name="connsiteX231" fmla="*/ 541836 w 12192000"/>
              <a:gd name="connsiteY231" fmla="*/ 2181063 h 2237474"/>
              <a:gd name="connsiteX232" fmla="*/ 536057 w 12192000"/>
              <a:gd name="connsiteY232" fmla="*/ 2181537 h 2237474"/>
              <a:gd name="connsiteX233" fmla="*/ 520671 w 12192000"/>
              <a:gd name="connsiteY233" fmla="*/ 2180980 h 2237474"/>
              <a:gd name="connsiteX234" fmla="*/ 515024 w 12192000"/>
              <a:gd name="connsiteY234" fmla="*/ 2179258 h 2237474"/>
              <a:gd name="connsiteX235" fmla="*/ 512278 w 12192000"/>
              <a:gd name="connsiteY235" fmla="*/ 2176369 h 2237474"/>
              <a:gd name="connsiteX236" fmla="*/ 480419 w 12192000"/>
              <a:gd name="connsiteY236" fmla="*/ 2167807 h 2237474"/>
              <a:gd name="connsiteX237" fmla="*/ 413835 w 12192000"/>
              <a:gd name="connsiteY237" fmla="*/ 2156783 h 2237474"/>
              <a:gd name="connsiteX238" fmla="*/ 376513 w 12192000"/>
              <a:gd name="connsiteY238" fmla="*/ 2154014 h 2237474"/>
              <a:gd name="connsiteX239" fmla="*/ 273386 w 12192000"/>
              <a:gd name="connsiteY239" fmla="*/ 2142551 h 2237474"/>
              <a:gd name="connsiteX240" fmla="*/ 169207 w 12192000"/>
              <a:gd name="connsiteY240" fmla="*/ 2128100 h 2237474"/>
              <a:gd name="connsiteX241" fmla="*/ 93149 w 12192000"/>
              <a:gd name="connsiteY241" fmla="*/ 2105324 h 2237474"/>
              <a:gd name="connsiteX242" fmla="*/ 88109 w 12192000"/>
              <a:gd name="connsiteY242" fmla="*/ 2106704 h 2237474"/>
              <a:gd name="connsiteX243" fmla="*/ 80022 w 12192000"/>
              <a:gd name="connsiteY243" fmla="*/ 2107254 h 2237474"/>
              <a:gd name="connsiteX244" fmla="*/ 79717 w 12192000"/>
              <a:gd name="connsiteY244" fmla="*/ 2107046 h 2237474"/>
              <a:gd name="connsiteX245" fmla="*/ 72352 w 12192000"/>
              <a:gd name="connsiteY245" fmla="*/ 2107991 h 2237474"/>
              <a:gd name="connsiteX246" fmla="*/ 37645 w 12192000"/>
              <a:gd name="connsiteY246" fmla="*/ 2115401 h 2237474"/>
              <a:gd name="connsiteX247" fmla="*/ 4572 w 12192000"/>
              <a:gd name="connsiteY247" fmla="*/ 2111091 h 2237474"/>
              <a:gd name="connsiteX248" fmla="*/ 0 w 12192000"/>
              <a:gd name="connsiteY248" fmla="*/ 2110468 h 2237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</a:cxnLst>
            <a:rect l="l" t="t" r="r" b="b"/>
            <a:pathLst>
              <a:path w="12192000" h="2237474">
                <a:moveTo>
                  <a:pt x="0" y="0"/>
                </a:moveTo>
                <a:lnTo>
                  <a:pt x="12192000" y="0"/>
                </a:lnTo>
                <a:lnTo>
                  <a:pt x="12192000" y="751299"/>
                </a:lnTo>
                <a:lnTo>
                  <a:pt x="12176759" y="759190"/>
                </a:lnTo>
                <a:cubicBezTo>
                  <a:pt x="12165968" y="763819"/>
                  <a:pt x="12157853" y="765770"/>
                  <a:pt x="12154948" y="762731"/>
                </a:cubicBezTo>
                <a:cubicBezTo>
                  <a:pt x="12116503" y="759396"/>
                  <a:pt x="12073342" y="763579"/>
                  <a:pt x="12047364" y="749662"/>
                </a:cubicBezTo>
                <a:cubicBezTo>
                  <a:pt x="12041261" y="730599"/>
                  <a:pt x="11914319" y="741909"/>
                  <a:pt x="11890686" y="732766"/>
                </a:cubicBezTo>
                <a:cubicBezTo>
                  <a:pt x="11832408" y="747890"/>
                  <a:pt x="11815359" y="777569"/>
                  <a:pt x="11782413" y="769868"/>
                </a:cubicBezTo>
                <a:cubicBezTo>
                  <a:pt x="11760031" y="763594"/>
                  <a:pt x="11675205" y="777151"/>
                  <a:pt x="11649954" y="749628"/>
                </a:cubicBezTo>
                <a:cubicBezTo>
                  <a:pt x="11608286" y="767874"/>
                  <a:pt x="11593031" y="740811"/>
                  <a:pt x="11560424" y="748017"/>
                </a:cubicBezTo>
                <a:cubicBezTo>
                  <a:pt x="11488916" y="747650"/>
                  <a:pt x="11449669" y="773362"/>
                  <a:pt x="11358455" y="747593"/>
                </a:cubicBezTo>
                <a:cubicBezTo>
                  <a:pt x="11316233" y="754756"/>
                  <a:pt x="11256313" y="713012"/>
                  <a:pt x="11165209" y="748852"/>
                </a:cubicBezTo>
                <a:cubicBezTo>
                  <a:pt x="11113345" y="753539"/>
                  <a:pt x="11140250" y="736122"/>
                  <a:pt x="11058755" y="749617"/>
                </a:cubicBezTo>
                <a:cubicBezTo>
                  <a:pt x="11036836" y="722990"/>
                  <a:pt x="10909903" y="759211"/>
                  <a:pt x="10884013" y="760728"/>
                </a:cubicBezTo>
                <a:cubicBezTo>
                  <a:pt x="10864519" y="743356"/>
                  <a:pt x="10853492" y="756172"/>
                  <a:pt x="10834688" y="757726"/>
                </a:cubicBezTo>
                <a:cubicBezTo>
                  <a:pt x="10826871" y="747343"/>
                  <a:pt x="10811086" y="746602"/>
                  <a:pt x="10805004" y="757573"/>
                </a:cubicBezTo>
                <a:cubicBezTo>
                  <a:pt x="10810951" y="784448"/>
                  <a:pt x="10744688" y="759043"/>
                  <a:pt x="10739478" y="776841"/>
                </a:cubicBezTo>
                <a:cubicBezTo>
                  <a:pt x="10678284" y="779408"/>
                  <a:pt x="10540854" y="756546"/>
                  <a:pt x="10458762" y="755400"/>
                </a:cubicBezTo>
                <a:cubicBezTo>
                  <a:pt x="10426976" y="747433"/>
                  <a:pt x="10362961" y="776166"/>
                  <a:pt x="10246919" y="769960"/>
                </a:cubicBezTo>
                <a:cubicBezTo>
                  <a:pt x="10231631" y="763610"/>
                  <a:pt x="10172943" y="749095"/>
                  <a:pt x="10167995" y="760843"/>
                </a:cubicBezTo>
                <a:cubicBezTo>
                  <a:pt x="10131971" y="759999"/>
                  <a:pt x="10021683" y="796978"/>
                  <a:pt x="9997044" y="780129"/>
                </a:cubicBezTo>
                <a:cubicBezTo>
                  <a:pt x="10001018" y="806225"/>
                  <a:pt x="9951331" y="779975"/>
                  <a:pt x="9943887" y="804141"/>
                </a:cubicBezTo>
                <a:lnTo>
                  <a:pt x="9918248" y="816628"/>
                </a:lnTo>
                <a:lnTo>
                  <a:pt x="9836148" y="858312"/>
                </a:lnTo>
                <a:lnTo>
                  <a:pt x="9823800" y="866604"/>
                </a:lnTo>
                <a:lnTo>
                  <a:pt x="9794684" y="864509"/>
                </a:lnTo>
                <a:lnTo>
                  <a:pt x="9778288" y="854362"/>
                </a:lnTo>
                <a:lnTo>
                  <a:pt x="9773886" y="857543"/>
                </a:lnTo>
                <a:cubicBezTo>
                  <a:pt x="9769008" y="863842"/>
                  <a:pt x="9766501" y="867741"/>
                  <a:pt x="9761459" y="862394"/>
                </a:cubicBezTo>
                <a:lnTo>
                  <a:pt x="9705768" y="894610"/>
                </a:lnTo>
                <a:cubicBezTo>
                  <a:pt x="9699860" y="897215"/>
                  <a:pt x="9692576" y="897590"/>
                  <a:pt x="9683005" y="894128"/>
                </a:cubicBezTo>
                <a:cubicBezTo>
                  <a:pt x="9664449" y="898200"/>
                  <a:pt x="9612100" y="914263"/>
                  <a:pt x="9594438" y="919051"/>
                </a:cubicBezTo>
                <a:lnTo>
                  <a:pt x="9577033" y="922857"/>
                </a:lnTo>
                <a:cubicBezTo>
                  <a:pt x="9568659" y="926175"/>
                  <a:pt x="9551353" y="936082"/>
                  <a:pt x="9544189" y="938966"/>
                </a:cubicBezTo>
                <a:cubicBezTo>
                  <a:pt x="9538380" y="940584"/>
                  <a:pt x="9541329" y="937538"/>
                  <a:pt x="9534048" y="940158"/>
                </a:cubicBezTo>
                <a:cubicBezTo>
                  <a:pt x="9533709" y="946069"/>
                  <a:pt x="9530854" y="951684"/>
                  <a:pt x="9500499" y="954680"/>
                </a:cubicBezTo>
                <a:cubicBezTo>
                  <a:pt x="9481230" y="968165"/>
                  <a:pt x="9456325" y="979029"/>
                  <a:pt x="9428195" y="986225"/>
                </a:cubicBezTo>
                <a:cubicBezTo>
                  <a:pt x="9422499" y="981315"/>
                  <a:pt x="9414660" y="991352"/>
                  <a:pt x="9410017" y="993931"/>
                </a:cubicBezTo>
                <a:cubicBezTo>
                  <a:pt x="9408360" y="990327"/>
                  <a:pt x="9395782" y="990863"/>
                  <a:pt x="9392919" y="994656"/>
                </a:cubicBezTo>
                <a:cubicBezTo>
                  <a:pt x="9310581" y="1024474"/>
                  <a:pt x="9345163" y="981210"/>
                  <a:pt x="9301293" y="1011593"/>
                </a:cubicBezTo>
                <a:cubicBezTo>
                  <a:pt x="9292916" y="1014346"/>
                  <a:pt x="9285483" y="1013807"/>
                  <a:pt x="9278619" y="1011878"/>
                </a:cubicBezTo>
                <a:lnTo>
                  <a:pt x="9268019" y="1007442"/>
                </a:lnTo>
                <a:lnTo>
                  <a:pt x="9234662" y="1023056"/>
                </a:lnTo>
                <a:cubicBezTo>
                  <a:pt x="9217868" y="1029197"/>
                  <a:pt x="9199852" y="1034202"/>
                  <a:pt x="9181033" y="1037921"/>
                </a:cubicBezTo>
                <a:cubicBezTo>
                  <a:pt x="9174974" y="1030923"/>
                  <a:pt x="9162516" y="1043719"/>
                  <a:pt x="9155969" y="1046804"/>
                </a:cubicBezTo>
                <a:cubicBezTo>
                  <a:pt x="9154734" y="1041866"/>
                  <a:pt x="9138567" y="1041606"/>
                  <a:pt x="9133985" y="1046450"/>
                </a:cubicBezTo>
                <a:cubicBezTo>
                  <a:pt x="9021681" y="1079910"/>
                  <a:pt x="9076377" y="1024799"/>
                  <a:pt x="9012987" y="1061986"/>
                </a:cubicBezTo>
                <a:lnTo>
                  <a:pt x="8968445" y="1052169"/>
                </a:lnTo>
                <a:lnTo>
                  <a:pt x="8958984" y="1057212"/>
                </a:lnTo>
                <a:cubicBezTo>
                  <a:pt x="8920115" y="1062770"/>
                  <a:pt x="8906181" y="1053838"/>
                  <a:pt x="8886001" y="1067468"/>
                </a:cubicBezTo>
                <a:cubicBezTo>
                  <a:pt x="8847384" y="1050046"/>
                  <a:pt x="8863283" y="1068286"/>
                  <a:pt x="8838610" y="1075091"/>
                </a:cubicBezTo>
                <a:cubicBezTo>
                  <a:pt x="8816007" y="1080079"/>
                  <a:pt x="8773923" y="1092257"/>
                  <a:pt x="8750383" y="1097387"/>
                </a:cubicBezTo>
                <a:cubicBezTo>
                  <a:pt x="8735450" y="1116502"/>
                  <a:pt x="8721220" y="1097372"/>
                  <a:pt x="8697365" y="1105869"/>
                </a:cubicBezTo>
                <a:cubicBezTo>
                  <a:pt x="8687037" y="1113735"/>
                  <a:pt x="8678781" y="1115961"/>
                  <a:pt x="8665605" y="1110791"/>
                </a:cubicBezTo>
                <a:cubicBezTo>
                  <a:pt x="8618410" y="1148662"/>
                  <a:pt x="8633049" y="1116609"/>
                  <a:pt x="8584946" y="1135226"/>
                </a:cubicBezTo>
                <a:cubicBezTo>
                  <a:pt x="8544020" y="1153499"/>
                  <a:pt x="8496232" y="1168229"/>
                  <a:pt x="8460755" y="1203427"/>
                </a:cubicBezTo>
                <a:cubicBezTo>
                  <a:pt x="8454928" y="1212828"/>
                  <a:pt x="8436573" y="1218574"/>
                  <a:pt x="8419755" y="1216260"/>
                </a:cubicBezTo>
                <a:cubicBezTo>
                  <a:pt x="8416861" y="1215863"/>
                  <a:pt x="8414124" y="1215234"/>
                  <a:pt x="8411626" y="1214397"/>
                </a:cubicBezTo>
                <a:cubicBezTo>
                  <a:pt x="8391326" y="1238641"/>
                  <a:pt x="8371389" y="1231045"/>
                  <a:pt x="8363469" y="1246658"/>
                </a:cubicBezTo>
                <a:cubicBezTo>
                  <a:pt x="8322316" y="1258746"/>
                  <a:pt x="8283162" y="1250600"/>
                  <a:pt x="8275497" y="1264396"/>
                </a:cubicBezTo>
                <a:cubicBezTo>
                  <a:pt x="8253233" y="1266996"/>
                  <a:pt x="8218383" y="1257577"/>
                  <a:pt x="8206287" y="1273060"/>
                </a:cubicBezTo>
                <a:cubicBezTo>
                  <a:pt x="8200396" y="1262794"/>
                  <a:pt x="8183827" y="1285000"/>
                  <a:pt x="8168705" y="1279956"/>
                </a:cubicBezTo>
                <a:cubicBezTo>
                  <a:pt x="8157611" y="1275235"/>
                  <a:pt x="8149996" y="1280870"/>
                  <a:pt x="8139997" y="1282713"/>
                </a:cubicBezTo>
                <a:cubicBezTo>
                  <a:pt x="8125566" y="1279776"/>
                  <a:pt x="8084128" y="1294221"/>
                  <a:pt x="8074238" y="1301895"/>
                </a:cubicBezTo>
                <a:cubicBezTo>
                  <a:pt x="8052170" y="1326903"/>
                  <a:pt x="7986951" y="1319381"/>
                  <a:pt x="7968292" y="1338779"/>
                </a:cubicBezTo>
                <a:cubicBezTo>
                  <a:pt x="7960694" y="1342282"/>
                  <a:pt x="7952937" y="1344333"/>
                  <a:pt x="7945122" y="1345477"/>
                </a:cubicBezTo>
                <a:lnTo>
                  <a:pt x="7922771" y="1346645"/>
                </a:lnTo>
                <a:lnTo>
                  <a:pt x="7915461" y="1342919"/>
                </a:lnTo>
                <a:lnTo>
                  <a:pt x="7902328" y="1345865"/>
                </a:lnTo>
                <a:lnTo>
                  <a:pt x="7898322" y="1345689"/>
                </a:lnTo>
                <a:lnTo>
                  <a:pt x="7875879" y="1345646"/>
                </a:lnTo>
                <a:cubicBezTo>
                  <a:pt x="7890672" y="1367295"/>
                  <a:pt x="7816428" y="1353520"/>
                  <a:pt x="7840612" y="1369373"/>
                </a:cubicBezTo>
                <a:cubicBezTo>
                  <a:pt x="7803208" y="1375918"/>
                  <a:pt x="7836041" y="1389289"/>
                  <a:pt x="7786819" y="1378970"/>
                </a:cubicBezTo>
                <a:cubicBezTo>
                  <a:pt x="7732613" y="1405648"/>
                  <a:pt x="7587405" y="1382806"/>
                  <a:pt x="7548172" y="1417460"/>
                </a:cubicBezTo>
                <a:cubicBezTo>
                  <a:pt x="7551327" y="1405830"/>
                  <a:pt x="7499280" y="1470447"/>
                  <a:pt x="7483437" y="1478152"/>
                </a:cubicBezTo>
                <a:cubicBezTo>
                  <a:pt x="7446517" y="1491067"/>
                  <a:pt x="7432754" y="1502351"/>
                  <a:pt x="7377870" y="1523319"/>
                </a:cubicBezTo>
                <a:cubicBezTo>
                  <a:pt x="7324166" y="1536168"/>
                  <a:pt x="7290459" y="1563749"/>
                  <a:pt x="7230737" y="1562633"/>
                </a:cubicBezTo>
                <a:cubicBezTo>
                  <a:pt x="7229794" y="1566487"/>
                  <a:pt x="7227568" y="1569908"/>
                  <a:pt x="7224458" y="1573008"/>
                </a:cubicBezTo>
                <a:lnTo>
                  <a:pt x="7213486" y="1580987"/>
                </a:lnTo>
                <a:lnTo>
                  <a:pt x="7210972" y="1580856"/>
                </a:lnTo>
                <a:lnTo>
                  <a:pt x="7183121" y="1595162"/>
                </a:lnTo>
                <a:lnTo>
                  <a:pt x="7164601" y="1606490"/>
                </a:lnTo>
                <a:lnTo>
                  <a:pt x="7159286" y="1606850"/>
                </a:lnTo>
                <a:cubicBezTo>
                  <a:pt x="7150961" y="1609262"/>
                  <a:pt x="7125743" y="1618162"/>
                  <a:pt x="7114651" y="1620959"/>
                </a:cubicBezTo>
                <a:cubicBezTo>
                  <a:pt x="7109310" y="1606138"/>
                  <a:pt x="7106695" y="1617324"/>
                  <a:pt x="7092727" y="1623628"/>
                </a:cubicBezTo>
                <a:cubicBezTo>
                  <a:pt x="7081313" y="1602012"/>
                  <a:pt x="7049394" y="1627301"/>
                  <a:pt x="7031309" y="1619451"/>
                </a:cubicBezTo>
                <a:cubicBezTo>
                  <a:pt x="7021305" y="1624569"/>
                  <a:pt x="7010515" y="1629587"/>
                  <a:pt x="6999084" y="1634317"/>
                </a:cubicBezTo>
                <a:lnTo>
                  <a:pt x="6992107" y="1636860"/>
                </a:lnTo>
                <a:lnTo>
                  <a:pt x="6991765" y="1636725"/>
                </a:lnTo>
                <a:cubicBezTo>
                  <a:pt x="6989813" y="1636884"/>
                  <a:pt x="6987353" y="1637572"/>
                  <a:pt x="6983996" y="1639040"/>
                </a:cubicBezTo>
                <a:lnTo>
                  <a:pt x="6979383" y="1641496"/>
                </a:lnTo>
                <a:lnTo>
                  <a:pt x="6900177" y="1636016"/>
                </a:lnTo>
                <a:cubicBezTo>
                  <a:pt x="6859708" y="1641136"/>
                  <a:pt x="6829973" y="1628753"/>
                  <a:pt x="6795372" y="1644845"/>
                </a:cubicBezTo>
                <a:cubicBezTo>
                  <a:pt x="6757466" y="1649571"/>
                  <a:pt x="6723150" y="1647290"/>
                  <a:pt x="6692251" y="1656357"/>
                </a:cubicBezTo>
                <a:cubicBezTo>
                  <a:pt x="6678032" y="1652894"/>
                  <a:pt x="6665282" y="1652445"/>
                  <a:pt x="6655235" y="1661869"/>
                </a:cubicBezTo>
                <a:cubicBezTo>
                  <a:pt x="6619334" y="1664040"/>
                  <a:pt x="6608179" y="1654034"/>
                  <a:pt x="6587857" y="1665769"/>
                </a:cubicBezTo>
                <a:lnTo>
                  <a:pt x="6554894" y="1664428"/>
                </a:lnTo>
                <a:lnTo>
                  <a:pt x="6551579" y="1662213"/>
                </a:lnTo>
                <a:lnTo>
                  <a:pt x="6545693" y="1661776"/>
                </a:lnTo>
                <a:lnTo>
                  <a:pt x="6530561" y="1664619"/>
                </a:lnTo>
                <a:lnTo>
                  <a:pt x="6525028" y="1666354"/>
                </a:lnTo>
                <a:cubicBezTo>
                  <a:pt x="6521154" y="1667301"/>
                  <a:pt x="6518510" y="1667613"/>
                  <a:pt x="6516595" y="1667475"/>
                </a:cubicBezTo>
                <a:lnTo>
                  <a:pt x="6516340" y="1667291"/>
                </a:lnTo>
                <a:lnTo>
                  <a:pt x="6508541" y="1668757"/>
                </a:lnTo>
                <a:cubicBezTo>
                  <a:pt x="6495493" y="1671715"/>
                  <a:pt x="6482908" y="1675051"/>
                  <a:pt x="6471012" y="1678604"/>
                </a:cubicBezTo>
                <a:cubicBezTo>
                  <a:pt x="6457809" y="1668164"/>
                  <a:pt x="6415506" y="1688334"/>
                  <a:pt x="6415265" y="1665317"/>
                </a:cubicBezTo>
                <a:cubicBezTo>
                  <a:pt x="6399063" y="1669446"/>
                  <a:pt x="6391173" y="1680085"/>
                  <a:pt x="6393343" y="1664672"/>
                </a:cubicBezTo>
                <a:lnTo>
                  <a:pt x="6380457" y="1662376"/>
                </a:lnTo>
                <a:lnTo>
                  <a:pt x="6280959" y="1689329"/>
                </a:lnTo>
                <a:lnTo>
                  <a:pt x="6266765" y="1695560"/>
                </a:lnTo>
                <a:cubicBezTo>
                  <a:pt x="6262331" y="1698152"/>
                  <a:pt x="6258580" y="1701192"/>
                  <a:pt x="6255823" y="1704850"/>
                </a:cubicBezTo>
                <a:cubicBezTo>
                  <a:pt x="6200184" y="1694834"/>
                  <a:pt x="6155082" y="1716996"/>
                  <a:pt x="6098321" y="1721646"/>
                </a:cubicBezTo>
                <a:cubicBezTo>
                  <a:pt x="6036511" y="1734126"/>
                  <a:pt x="5902526" y="1770074"/>
                  <a:pt x="5880652" y="1779643"/>
                </a:cubicBezTo>
                <a:cubicBezTo>
                  <a:pt x="5862008" y="1784877"/>
                  <a:pt x="5777344" y="1786304"/>
                  <a:pt x="5785959" y="1775307"/>
                </a:cubicBezTo>
                <a:cubicBezTo>
                  <a:pt x="5732223" y="1803618"/>
                  <a:pt x="5707481" y="1784706"/>
                  <a:pt x="5643534" y="1802919"/>
                </a:cubicBezTo>
                <a:lnTo>
                  <a:pt x="5518799" y="1818312"/>
                </a:lnTo>
                <a:lnTo>
                  <a:pt x="5505014" y="1819259"/>
                </a:lnTo>
                <a:lnTo>
                  <a:pt x="5499949" y="1814490"/>
                </a:lnTo>
                <a:lnTo>
                  <a:pt x="5453307" y="1815450"/>
                </a:lnTo>
                <a:cubicBezTo>
                  <a:pt x="5433075" y="1827706"/>
                  <a:pt x="5395563" y="1821122"/>
                  <a:pt x="5364192" y="1826074"/>
                </a:cubicBezTo>
                <a:lnTo>
                  <a:pt x="5350380" y="1830891"/>
                </a:lnTo>
                <a:lnTo>
                  <a:pt x="5259633" y="1837160"/>
                </a:lnTo>
                <a:lnTo>
                  <a:pt x="5197513" y="1844718"/>
                </a:lnTo>
                <a:lnTo>
                  <a:pt x="5184170" y="1849402"/>
                </a:lnTo>
                <a:lnTo>
                  <a:pt x="5168852" y="1844846"/>
                </a:lnTo>
                <a:cubicBezTo>
                  <a:pt x="5166986" y="1843561"/>
                  <a:pt x="5165478" y="1842127"/>
                  <a:pt x="5164370" y="1840597"/>
                </a:cubicBezTo>
                <a:lnTo>
                  <a:pt x="5114927" y="1847827"/>
                </a:lnTo>
                <a:lnTo>
                  <a:pt x="5108970" y="1847935"/>
                </a:lnTo>
                <a:lnTo>
                  <a:pt x="5067961" y="1845917"/>
                </a:lnTo>
                <a:lnTo>
                  <a:pt x="5007075" y="1838626"/>
                </a:lnTo>
                <a:cubicBezTo>
                  <a:pt x="4987003" y="1833546"/>
                  <a:pt x="4969259" y="1814096"/>
                  <a:pt x="4944087" y="1823332"/>
                </a:cubicBezTo>
                <a:cubicBezTo>
                  <a:pt x="4949882" y="1812650"/>
                  <a:pt x="4914396" y="1826154"/>
                  <a:pt x="4907662" y="1816900"/>
                </a:cubicBezTo>
                <a:cubicBezTo>
                  <a:pt x="4903760" y="1809237"/>
                  <a:pt x="4892087" y="1811549"/>
                  <a:pt x="4882386" y="1809844"/>
                </a:cubicBezTo>
                <a:cubicBezTo>
                  <a:pt x="4874062" y="1802609"/>
                  <a:pt x="4826962" y="1801349"/>
                  <a:pt x="4811440" y="1804655"/>
                </a:cubicBezTo>
                <a:cubicBezTo>
                  <a:pt x="4768806" y="1818748"/>
                  <a:pt x="4725356" y="1790961"/>
                  <a:pt x="4691075" y="1801389"/>
                </a:cubicBezTo>
                <a:cubicBezTo>
                  <a:pt x="4663743" y="1799478"/>
                  <a:pt x="4655044" y="1795479"/>
                  <a:pt x="4647449" y="1793181"/>
                </a:cubicBezTo>
                <a:lnTo>
                  <a:pt x="4645504" y="1787606"/>
                </a:lnTo>
                <a:lnTo>
                  <a:pt x="4632229" y="1785815"/>
                </a:lnTo>
                <a:lnTo>
                  <a:pt x="4629273" y="1784355"/>
                </a:lnTo>
                <a:cubicBezTo>
                  <a:pt x="4623639" y="1781544"/>
                  <a:pt x="4617950" y="1778917"/>
                  <a:pt x="4611738" y="1776964"/>
                </a:cubicBezTo>
                <a:cubicBezTo>
                  <a:pt x="4601379" y="1800272"/>
                  <a:pt x="4557197" y="1764196"/>
                  <a:pt x="4560070" y="1785640"/>
                </a:cubicBezTo>
                <a:lnTo>
                  <a:pt x="4536503" y="1785334"/>
                </a:lnTo>
                <a:lnTo>
                  <a:pt x="4513724" y="1791996"/>
                </a:lnTo>
                <a:lnTo>
                  <a:pt x="4501513" y="1799835"/>
                </a:lnTo>
                <a:lnTo>
                  <a:pt x="4459076" y="1813003"/>
                </a:lnTo>
                <a:lnTo>
                  <a:pt x="4459810" y="1797886"/>
                </a:lnTo>
                <a:lnTo>
                  <a:pt x="4379064" y="1817177"/>
                </a:lnTo>
                <a:lnTo>
                  <a:pt x="4319209" y="1834833"/>
                </a:lnTo>
                <a:lnTo>
                  <a:pt x="4306907" y="1841641"/>
                </a:lnTo>
                <a:lnTo>
                  <a:pt x="4290981" y="1839677"/>
                </a:lnTo>
                <a:cubicBezTo>
                  <a:pt x="4288909" y="1838717"/>
                  <a:pt x="4287163" y="1837555"/>
                  <a:pt x="4285792" y="1836231"/>
                </a:cubicBezTo>
                <a:lnTo>
                  <a:pt x="4238372" y="1851480"/>
                </a:lnTo>
                <a:lnTo>
                  <a:pt x="4232517" y="1852567"/>
                </a:lnTo>
                <a:lnTo>
                  <a:pt x="4191732" y="1857328"/>
                </a:lnTo>
                <a:lnTo>
                  <a:pt x="4065532" y="1855477"/>
                </a:lnTo>
                <a:cubicBezTo>
                  <a:pt x="4069305" y="1844009"/>
                  <a:pt x="4036780" y="1863138"/>
                  <a:pt x="4028460" y="1855137"/>
                </a:cubicBezTo>
                <a:cubicBezTo>
                  <a:pt x="4023224" y="1848238"/>
                  <a:pt x="4012138" y="1852433"/>
                  <a:pt x="4002267" y="1852352"/>
                </a:cubicBezTo>
                <a:cubicBezTo>
                  <a:pt x="3992749" y="1846600"/>
                  <a:pt x="3946095" y="1853107"/>
                  <a:pt x="3931396" y="1858915"/>
                </a:cubicBezTo>
                <a:cubicBezTo>
                  <a:pt x="3891932" y="1879798"/>
                  <a:pt x="3844059" y="1859600"/>
                  <a:pt x="3812162" y="1875501"/>
                </a:cubicBezTo>
                <a:cubicBezTo>
                  <a:pt x="3784875" y="1878116"/>
                  <a:pt x="3775574" y="1875612"/>
                  <a:pt x="3767672" y="1874600"/>
                </a:cubicBezTo>
                <a:lnTo>
                  <a:pt x="3764741" y="1869433"/>
                </a:lnTo>
                <a:lnTo>
                  <a:pt x="3751332" y="1869854"/>
                </a:lnTo>
                <a:lnTo>
                  <a:pt x="3748155" y="1868903"/>
                </a:lnTo>
                <a:cubicBezTo>
                  <a:pt x="3742091" y="1867062"/>
                  <a:pt x="3736007" y="1865414"/>
                  <a:pt x="3729530" y="1864513"/>
                </a:cubicBezTo>
                <a:cubicBezTo>
                  <a:pt x="3723549" y="1889158"/>
                  <a:pt x="3673453" y="1860919"/>
                  <a:pt x="3680177" y="1881552"/>
                </a:cubicBezTo>
                <a:cubicBezTo>
                  <a:pt x="3643549" y="1880892"/>
                  <a:pt x="3599470" y="1913398"/>
                  <a:pt x="3567259" y="1893482"/>
                </a:cubicBezTo>
                <a:cubicBezTo>
                  <a:pt x="3512865" y="1897927"/>
                  <a:pt x="3463644" y="1898121"/>
                  <a:pt x="3405770" y="1904591"/>
                </a:cubicBezTo>
                <a:cubicBezTo>
                  <a:pt x="3361027" y="1917619"/>
                  <a:pt x="3312439" y="1902759"/>
                  <a:pt x="3280097" y="1919610"/>
                </a:cubicBezTo>
                <a:cubicBezTo>
                  <a:pt x="3228353" y="1917339"/>
                  <a:pt x="3163854" y="1927961"/>
                  <a:pt x="3123424" y="1952930"/>
                </a:cubicBezTo>
                <a:cubicBezTo>
                  <a:pt x="3067921" y="1955455"/>
                  <a:pt x="3058626" y="1970554"/>
                  <a:pt x="3009910" y="1957866"/>
                </a:cubicBezTo>
                <a:cubicBezTo>
                  <a:pt x="3005875" y="1961558"/>
                  <a:pt x="3001138" y="1964570"/>
                  <a:pt x="2995934" y="1967085"/>
                </a:cubicBezTo>
                <a:lnTo>
                  <a:pt x="2980071" y="1972988"/>
                </a:lnTo>
                <a:lnTo>
                  <a:pt x="2978094" y="1972369"/>
                </a:lnTo>
                <a:lnTo>
                  <a:pt x="2942858" y="1981367"/>
                </a:lnTo>
                <a:lnTo>
                  <a:pt x="2875436" y="1996977"/>
                </a:lnTo>
                <a:lnTo>
                  <a:pt x="2874892" y="1996085"/>
                </a:lnTo>
                <a:cubicBezTo>
                  <a:pt x="2872808" y="1994277"/>
                  <a:pt x="2869648" y="1993306"/>
                  <a:pt x="2864145" y="1994061"/>
                </a:cubicBezTo>
                <a:cubicBezTo>
                  <a:pt x="2872218" y="1978115"/>
                  <a:pt x="2860603" y="1988862"/>
                  <a:pt x="2843662" y="1992498"/>
                </a:cubicBezTo>
                <a:cubicBezTo>
                  <a:pt x="2852423" y="1968542"/>
                  <a:pt x="2804535" y="1987804"/>
                  <a:pt x="2796128" y="1976403"/>
                </a:cubicBezTo>
                <a:cubicBezTo>
                  <a:pt x="2783487" y="1979614"/>
                  <a:pt x="2770278" y="1982573"/>
                  <a:pt x="2756784" y="1985116"/>
                </a:cubicBezTo>
                <a:lnTo>
                  <a:pt x="2748833" y="1986323"/>
                </a:lnTo>
                <a:cubicBezTo>
                  <a:pt x="2748775" y="1986256"/>
                  <a:pt x="2748719" y="1986188"/>
                  <a:pt x="2748661" y="1986122"/>
                </a:cubicBezTo>
                <a:cubicBezTo>
                  <a:pt x="2746906" y="1985902"/>
                  <a:pt x="2744280" y="1986117"/>
                  <a:pt x="2740251" y="1986946"/>
                </a:cubicBezTo>
                <a:lnTo>
                  <a:pt x="2718916" y="1990867"/>
                </a:lnTo>
                <a:lnTo>
                  <a:pt x="2713522" y="1990173"/>
                </a:lnTo>
                <a:lnTo>
                  <a:pt x="2680597" y="1984996"/>
                </a:lnTo>
                <a:cubicBezTo>
                  <a:pt x="2658416" y="1985461"/>
                  <a:pt x="2612251" y="1988312"/>
                  <a:pt x="2578178" y="1990531"/>
                </a:cubicBezTo>
                <a:cubicBezTo>
                  <a:pt x="2545413" y="1998704"/>
                  <a:pt x="2513846" y="1994934"/>
                  <a:pt x="2476147" y="1998305"/>
                </a:cubicBezTo>
                <a:cubicBezTo>
                  <a:pt x="2437134" y="2013637"/>
                  <a:pt x="2413847" y="1999542"/>
                  <a:pt x="2373568" y="2003219"/>
                </a:cubicBezTo>
                <a:cubicBezTo>
                  <a:pt x="2341422" y="2024631"/>
                  <a:pt x="2342856" y="1992997"/>
                  <a:pt x="2321399" y="1989467"/>
                </a:cubicBezTo>
                <a:lnTo>
                  <a:pt x="2315525" y="1989708"/>
                </a:lnTo>
                <a:lnTo>
                  <a:pt x="2300792" y="1994290"/>
                </a:lnTo>
                <a:lnTo>
                  <a:pt x="2295469" y="1996659"/>
                </a:lnTo>
                <a:cubicBezTo>
                  <a:pt x="2291722" y="1998049"/>
                  <a:pt x="2289127" y="1998665"/>
                  <a:pt x="2287219" y="1998750"/>
                </a:cubicBezTo>
                <a:lnTo>
                  <a:pt x="2286948" y="1998596"/>
                </a:lnTo>
                <a:lnTo>
                  <a:pt x="2243069" y="2015111"/>
                </a:lnTo>
                <a:cubicBezTo>
                  <a:pt x="2229030" y="2006206"/>
                  <a:pt x="2188966" y="2031217"/>
                  <a:pt x="2186609" y="2008263"/>
                </a:cubicBezTo>
                <a:cubicBezTo>
                  <a:pt x="2170936" y="2014251"/>
                  <a:pt x="2164097" y="2025782"/>
                  <a:pt x="2164831" y="2010143"/>
                </a:cubicBezTo>
                <a:cubicBezTo>
                  <a:pt x="2159536" y="2011705"/>
                  <a:pt x="2155830" y="2011340"/>
                  <a:pt x="2152836" y="2010048"/>
                </a:cubicBezTo>
                <a:lnTo>
                  <a:pt x="2117102" y="2023004"/>
                </a:lnTo>
                <a:lnTo>
                  <a:pt x="2111935" y="2023163"/>
                </a:lnTo>
                <a:lnTo>
                  <a:pt x="2089991" y="2034193"/>
                </a:lnTo>
                <a:lnTo>
                  <a:pt x="2058061" y="2047942"/>
                </a:lnTo>
                <a:lnTo>
                  <a:pt x="2055737" y="2047704"/>
                </a:lnTo>
                <a:lnTo>
                  <a:pt x="2042244" y="2055560"/>
                </a:lnTo>
                <a:cubicBezTo>
                  <a:pt x="2038090" y="2058656"/>
                  <a:pt x="1978623" y="2070285"/>
                  <a:pt x="1976224" y="2074257"/>
                </a:cubicBezTo>
                <a:cubicBezTo>
                  <a:pt x="1920172" y="2070662"/>
                  <a:pt x="1933546" y="2089824"/>
                  <a:pt x="1877728" y="2101004"/>
                </a:cubicBezTo>
                <a:cubicBezTo>
                  <a:pt x="1839146" y="2101989"/>
                  <a:pt x="1818769" y="2108983"/>
                  <a:pt x="1759056" y="2125608"/>
                </a:cubicBezTo>
                <a:cubicBezTo>
                  <a:pt x="1719091" y="2137539"/>
                  <a:pt x="1691494" y="2161097"/>
                  <a:pt x="1637948" y="2172597"/>
                </a:cubicBezTo>
                <a:cubicBezTo>
                  <a:pt x="1587306" y="2207053"/>
                  <a:pt x="1496241" y="2208973"/>
                  <a:pt x="1434549" y="2234522"/>
                </a:cubicBezTo>
                <a:cubicBezTo>
                  <a:pt x="1402655" y="2224964"/>
                  <a:pt x="1409212" y="2231152"/>
                  <a:pt x="1398481" y="2237074"/>
                </a:cubicBezTo>
                <a:cubicBezTo>
                  <a:pt x="1398456" y="2237082"/>
                  <a:pt x="1398432" y="2237089"/>
                  <a:pt x="1398407" y="2237095"/>
                </a:cubicBezTo>
                <a:lnTo>
                  <a:pt x="1370962" y="2237474"/>
                </a:lnTo>
                <a:lnTo>
                  <a:pt x="1356367" y="2235089"/>
                </a:lnTo>
                <a:cubicBezTo>
                  <a:pt x="1346056" y="2233320"/>
                  <a:pt x="1335986" y="2231930"/>
                  <a:pt x="1324828" y="2231968"/>
                </a:cubicBezTo>
                <a:lnTo>
                  <a:pt x="1297744" y="2235849"/>
                </a:lnTo>
                <a:lnTo>
                  <a:pt x="1286236" y="2233135"/>
                </a:lnTo>
                <a:lnTo>
                  <a:pt x="1283504" y="2233797"/>
                </a:lnTo>
                <a:lnTo>
                  <a:pt x="1279765" y="2229639"/>
                </a:lnTo>
                <a:cubicBezTo>
                  <a:pt x="1260110" y="2221111"/>
                  <a:pt x="1209850" y="2211602"/>
                  <a:pt x="1195347" y="2212354"/>
                </a:cubicBezTo>
                <a:cubicBezTo>
                  <a:pt x="1171903" y="2216875"/>
                  <a:pt x="1033292" y="2222456"/>
                  <a:pt x="970251" y="2221029"/>
                </a:cubicBezTo>
                <a:cubicBezTo>
                  <a:pt x="913858" y="2213074"/>
                  <a:pt x="864984" y="2224767"/>
                  <a:pt x="812914" y="2202752"/>
                </a:cubicBezTo>
                <a:cubicBezTo>
                  <a:pt x="809419" y="2205714"/>
                  <a:pt x="805091" y="2207855"/>
                  <a:pt x="800195" y="2209407"/>
                </a:cubicBezTo>
                <a:lnTo>
                  <a:pt x="784978" y="2212360"/>
                </a:lnTo>
                <a:lnTo>
                  <a:pt x="681987" y="2216757"/>
                </a:lnTo>
                <a:lnTo>
                  <a:pt x="669923" y="2211682"/>
                </a:lnTo>
                <a:cubicBezTo>
                  <a:pt x="675432" y="2197125"/>
                  <a:pt x="665394" y="2205767"/>
                  <a:pt x="648680" y="2206229"/>
                </a:cubicBezTo>
                <a:cubicBezTo>
                  <a:pt x="653511" y="2183723"/>
                  <a:pt x="607806" y="2194090"/>
                  <a:pt x="597225" y="2180999"/>
                </a:cubicBezTo>
                <a:cubicBezTo>
                  <a:pt x="584838" y="2181847"/>
                  <a:pt x="571827" y="2182333"/>
                  <a:pt x="558449" y="2182346"/>
                </a:cubicBezTo>
                <a:lnTo>
                  <a:pt x="550517" y="2182060"/>
                </a:lnTo>
                <a:lnTo>
                  <a:pt x="550309" y="2181825"/>
                </a:lnTo>
                <a:cubicBezTo>
                  <a:pt x="548471" y="2181269"/>
                  <a:pt x="545824" y="2180990"/>
                  <a:pt x="541836" y="2181063"/>
                </a:cubicBezTo>
                <a:lnTo>
                  <a:pt x="536057" y="2181537"/>
                </a:lnTo>
                <a:lnTo>
                  <a:pt x="520671" y="2180980"/>
                </a:lnTo>
                <a:lnTo>
                  <a:pt x="515024" y="2179258"/>
                </a:lnTo>
                <a:lnTo>
                  <a:pt x="512278" y="2176369"/>
                </a:lnTo>
                <a:lnTo>
                  <a:pt x="480419" y="2167807"/>
                </a:lnTo>
                <a:cubicBezTo>
                  <a:pt x="458012" y="2174781"/>
                  <a:pt x="449332" y="2162566"/>
                  <a:pt x="413835" y="2156783"/>
                </a:cubicBezTo>
                <a:cubicBezTo>
                  <a:pt x="401959" y="2163765"/>
                  <a:pt x="389622" y="2160522"/>
                  <a:pt x="376513" y="2154014"/>
                </a:cubicBezTo>
                <a:cubicBezTo>
                  <a:pt x="344376" y="2156059"/>
                  <a:pt x="311403" y="2146283"/>
                  <a:pt x="273386" y="2142551"/>
                </a:cubicBezTo>
                <a:cubicBezTo>
                  <a:pt x="236093" y="2150634"/>
                  <a:pt x="209811" y="2132011"/>
                  <a:pt x="169207" y="2128100"/>
                </a:cubicBezTo>
                <a:lnTo>
                  <a:pt x="93149" y="2105324"/>
                </a:lnTo>
                <a:lnTo>
                  <a:pt x="88109" y="2106704"/>
                </a:lnTo>
                <a:cubicBezTo>
                  <a:pt x="84511" y="2107398"/>
                  <a:pt x="81960" y="2107528"/>
                  <a:pt x="80022" y="2107254"/>
                </a:cubicBezTo>
                <a:lnTo>
                  <a:pt x="79717" y="2107046"/>
                </a:lnTo>
                <a:lnTo>
                  <a:pt x="72352" y="2107991"/>
                </a:lnTo>
                <a:cubicBezTo>
                  <a:pt x="60160" y="2110089"/>
                  <a:pt x="48530" y="2112610"/>
                  <a:pt x="37645" y="2115401"/>
                </a:cubicBezTo>
                <a:cubicBezTo>
                  <a:pt x="29688" y="2109582"/>
                  <a:pt x="16534" y="2111084"/>
                  <a:pt x="4572" y="2111091"/>
                </a:cubicBezTo>
                <a:lnTo>
                  <a:pt x="0" y="2110468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2777" y="741082"/>
            <a:ext cx="6955884" cy="949606"/>
          </a:xfrm>
        </p:spPr>
        <p:txBody>
          <a:bodyPr>
            <a:normAutofit/>
          </a:bodyPr>
          <a:lstStyle/>
          <a:p>
            <a:r>
              <a:rPr lang="en-US" b="1" u="sng"/>
              <a:t>Year 1 and 2 team</a:t>
            </a:r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3501A971-CEBD-4E4B-8529-3BB4F4100C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0345" y="6189260"/>
            <a:ext cx="5873655" cy="668740"/>
          </a:xfrm>
          <a:custGeom>
            <a:avLst/>
            <a:gdLst>
              <a:gd name="connsiteX0" fmla="*/ 4686423 w 9517857"/>
              <a:gd name="connsiteY0" fmla="*/ 247919 h 918356"/>
              <a:gd name="connsiteX1" fmla="*/ 4689051 w 9517857"/>
              <a:gd name="connsiteY1" fmla="*/ 250968 h 918356"/>
              <a:gd name="connsiteX2" fmla="*/ 4687244 w 9517857"/>
              <a:gd name="connsiteY2" fmla="*/ 251298 h 918356"/>
              <a:gd name="connsiteX3" fmla="*/ 4685225 w 9517857"/>
              <a:gd name="connsiteY3" fmla="*/ 246530 h 918356"/>
              <a:gd name="connsiteX4" fmla="*/ 4686133 w 9517857"/>
              <a:gd name="connsiteY4" fmla="*/ 246727 h 918356"/>
              <a:gd name="connsiteX5" fmla="*/ 4686423 w 9517857"/>
              <a:gd name="connsiteY5" fmla="*/ 247919 h 918356"/>
              <a:gd name="connsiteX6" fmla="*/ 9517856 w 9517857"/>
              <a:gd name="connsiteY6" fmla="*/ 0 h 918356"/>
              <a:gd name="connsiteX7" fmla="*/ 9517857 w 9517857"/>
              <a:gd name="connsiteY7" fmla="*/ 12 h 918356"/>
              <a:gd name="connsiteX8" fmla="*/ 9517857 w 9517857"/>
              <a:gd name="connsiteY8" fmla="*/ 918356 h 918356"/>
              <a:gd name="connsiteX9" fmla="*/ 14604 w 9517857"/>
              <a:gd name="connsiteY9" fmla="*/ 918356 h 918356"/>
              <a:gd name="connsiteX10" fmla="*/ 12841 w 9517857"/>
              <a:gd name="connsiteY10" fmla="*/ 917763 h 918356"/>
              <a:gd name="connsiteX11" fmla="*/ 93 w 9517857"/>
              <a:gd name="connsiteY11" fmla="*/ 912471 h 918356"/>
              <a:gd name="connsiteX12" fmla="*/ 58674 w 9517857"/>
              <a:gd name="connsiteY12" fmla="*/ 890322 h 918356"/>
              <a:gd name="connsiteX13" fmla="*/ 275005 w 9517857"/>
              <a:gd name="connsiteY13" fmla="*/ 807229 h 918356"/>
              <a:gd name="connsiteX14" fmla="*/ 587824 w 9517857"/>
              <a:gd name="connsiteY14" fmla="*/ 798195 h 918356"/>
              <a:gd name="connsiteX15" fmla="*/ 651826 w 9517857"/>
              <a:gd name="connsiteY15" fmla="*/ 738338 h 918356"/>
              <a:gd name="connsiteX16" fmla="*/ 727985 w 9517857"/>
              <a:gd name="connsiteY16" fmla="*/ 719826 h 918356"/>
              <a:gd name="connsiteX17" fmla="*/ 778982 w 9517857"/>
              <a:gd name="connsiteY17" fmla="*/ 710142 h 918356"/>
              <a:gd name="connsiteX18" fmla="*/ 849944 w 9517857"/>
              <a:gd name="connsiteY18" fmla="*/ 717987 h 918356"/>
              <a:gd name="connsiteX19" fmla="*/ 921659 w 9517857"/>
              <a:gd name="connsiteY19" fmla="*/ 712695 h 918356"/>
              <a:gd name="connsiteX20" fmla="*/ 930946 w 9517857"/>
              <a:gd name="connsiteY20" fmla="*/ 734046 h 918356"/>
              <a:gd name="connsiteX21" fmla="*/ 986250 w 9517857"/>
              <a:gd name="connsiteY21" fmla="*/ 713530 h 918356"/>
              <a:gd name="connsiteX22" fmla="*/ 1013752 w 9517857"/>
              <a:gd name="connsiteY22" fmla="*/ 713361 h 918356"/>
              <a:gd name="connsiteX23" fmla="*/ 1023734 w 9517857"/>
              <a:gd name="connsiteY23" fmla="*/ 718571 h 918356"/>
              <a:gd name="connsiteX24" fmla="*/ 1063207 w 9517857"/>
              <a:gd name="connsiteY24" fmla="*/ 715651 h 918356"/>
              <a:gd name="connsiteX25" fmla="*/ 1081980 w 9517857"/>
              <a:gd name="connsiteY25" fmla="*/ 738455 h 918356"/>
              <a:gd name="connsiteX26" fmla="*/ 1218120 w 9517857"/>
              <a:gd name="connsiteY26" fmla="*/ 713280 h 918356"/>
              <a:gd name="connsiteX27" fmla="*/ 1397459 w 9517857"/>
              <a:gd name="connsiteY27" fmla="*/ 691190 h 918356"/>
              <a:gd name="connsiteX28" fmla="*/ 1580688 w 9517857"/>
              <a:gd name="connsiteY28" fmla="*/ 693697 h 918356"/>
              <a:gd name="connsiteX29" fmla="*/ 1772334 w 9517857"/>
              <a:gd name="connsiteY29" fmla="*/ 710640 h 918356"/>
              <a:gd name="connsiteX30" fmla="*/ 2002561 w 9517857"/>
              <a:gd name="connsiteY30" fmla="*/ 659917 h 918356"/>
              <a:gd name="connsiteX31" fmla="*/ 2135144 w 9517857"/>
              <a:gd name="connsiteY31" fmla="*/ 636501 h 918356"/>
              <a:gd name="connsiteX32" fmla="*/ 2440292 w 9517857"/>
              <a:gd name="connsiteY32" fmla="*/ 593862 h 918356"/>
              <a:gd name="connsiteX33" fmla="*/ 2547829 w 9517857"/>
              <a:gd name="connsiteY33" fmla="*/ 566150 h 918356"/>
              <a:gd name="connsiteX34" fmla="*/ 2658055 w 9517857"/>
              <a:gd name="connsiteY34" fmla="*/ 578727 h 918356"/>
              <a:gd name="connsiteX35" fmla="*/ 2693698 w 9517857"/>
              <a:gd name="connsiteY35" fmla="*/ 560029 h 918356"/>
              <a:gd name="connsiteX36" fmla="*/ 2699673 w 9517857"/>
              <a:gd name="connsiteY36" fmla="*/ 556400 h 918356"/>
              <a:gd name="connsiteX37" fmla="*/ 2727306 w 9517857"/>
              <a:gd name="connsiteY37" fmla="*/ 550698 h 918356"/>
              <a:gd name="connsiteX38" fmla="*/ 2730451 w 9517857"/>
              <a:gd name="connsiteY38" fmla="*/ 538058 h 918356"/>
              <a:gd name="connsiteX39" fmla="*/ 2768713 w 9517857"/>
              <a:gd name="connsiteY39" fmla="*/ 521575 h 918356"/>
              <a:gd name="connsiteX40" fmla="*/ 2820868 w 9517857"/>
              <a:gd name="connsiteY40" fmla="*/ 514160 h 918356"/>
              <a:gd name="connsiteX41" fmla="*/ 3073635 w 9517857"/>
              <a:gd name="connsiteY41" fmla="*/ 491294 h 918356"/>
              <a:gd name="connsiteX42" fmla="*/ 3222071 w 9517857"/>
              <a:gd name="connsiteY42" fmla="*/ 470559 h 918356"/>
              <a:gd name="connsiteX43" fmla="*/ 3274069 w 9517857"/>
              <a:gd name="connsiteY43" fmla="*/ 451605 h 918356"/>
              <a:gd name="connsiteX44" fmla="*/ 3349632 w 9517857"/>
              <a:gd name="connsiteY44" fmla="*/ 432583 h 918356"/>
              <a:gd name="connsiteX45" fmla="*/ 3479593 w 9517857"/>
              <a:gd name="connsiteY45" fmla="*/ 390437 h 918356"/>
              <a:gd name="connsiteX46" fmla="*/ 3660110 w 9517857"/>
              <a:gd name="connsiteY46" fmla="*/ 348726 h 918356"/>
              <a:gd name="connsiteX47" fmla="*/ 3750023 w 9517857"/>
              <a:gd name="connsiteY47" fmla="*/ 370678 h 918356"/>
              <a:gd name="connsiteX48" fmla="*/ 3844133 w 9517857"/>
              <a:gd name="connsiteY48" fmla="*/ 360648 h 918356"/>
              <a:gd name="connsiteX49" fmla="*/ 3913545 w 9517857"/>
              <a:gd name="connsiteY49" fmla="*/ 344235 h 918356"/>
              <a:gd name="connsiteX50" fmla="*/ 4266740 w 9517857"/>
              <a:gd name="connsiteY50" fmla="*/ 361454 h 918356"/>
              <a:gd name="connsiteX51" fmla="*/ 4430770 w 9517857"/>
              <a:gd name="connsiteY51" fmla="*/ 342643 h 918356"/>
              <a:gd name="connsiteX52" fmla="*/ 4512664 w 9517857"/>
              <a:gd name="connsiteY52" fmla="*/ 319948 h 918356"/>
              <a:gd name="connsiteX53" fmla="*/ 4616423 w 9517857"/>
              <a:gd name="connsiteY53" fmla="*/ 290914 h 918356"/>
              <a:gd name="connsiteX54" fmla="*/ 4691675 w 9517857"/>
              <a:gd name="connsiteY54" fmla="*/ 254011 h 918356"/>
              <a:gd name="connsiteX55" fmla="*/ 4689051 w 9517857"/>
              <a:gd name="connsiteY55" fmla="*/ 250968 h 918356"/>
              <a:gd name="connsiteX56" fmla="*/ 4719994 w 9517857"/>
              <a:gd name="connsiteY56" fmla="*/ 245307 h 918356"/>
              <a:gd name="connsiteX57" fmla="*/ 4752894 w 9517857"/>
              <a:gd name="connsiteY57" fmla="*/ 239875 h 918356"/>
              <a:gd name="connsiteX58" fmla="*/ 4769329 w 9517857"/>
              <a:gd name="connsiteY58" fmla="*/ 233585 h 918356"/>
              <a:gd name="connsiteX59" fmla="*/ 4775634 w 9517857"/>
              <a:gd name="connsiteY59" fmla="*/ 234063 h 918356"/>
              <a:gd name="connsiteX60" fmla="*/ 4790452 w 9517857"/>
              <a:gd name="connsiteY60" fmla="*/ 233572 h 918356"/>
              <a:gd name="connsiteX61" fmla="*/ 4789062 w 9517857"/>
              <a:gd name="connsiteY61" fmla="*/ 241924 h 918356"/>
              <a:gd name="connsiteX62" fmla="*/ 4827826 w 9517857"/>
              <a:gd name="connsiteY62" fmla="*/ 246977 h 918356"/>
              <a:gd name="connsiteX63" fmla="*/ 4892569 w 9517857"/>
              <a:gd name="connsiteY63" fmla="*/ 249933 h 918356"/>
              <a:gd name="connsiteX64" fmla="*/ 4896611 w 9517857"/>
              <a:gd name="connsiteY64" fmla="*/ 240448 h 918356"/>
              <a:gd name="connsiteX65" fmla="*/ 4917286 w 9517857"/>
              <a:gd name="connsiteY65" fmla="*/ 243659 h 918356"/>
              <a:gd name="connsiteX66" fmla="*/ 4981173 w 9517857"/>
              <a:gd name="connsiteY66" fmla="*/ 247103 h 918356"/>
              <a:gd name="connsiteX67" fmla="*/ 5060397 w 9517857"/>
              <a:gd name="connsiteY67" fmla="*/ 263688 h 918356"/>
              <a:gd name="connsiteX68" fmla="*/ 5252996 w 9517857"/>
              <a:gd name="connsiteY68" fmla="*/ 270655 h 918356"/>
              <a:gd name="connsiteX69" fmla="*/ 5358056 w 9517857"/>
              <a:gd name="connsiteY69" fmla="*/ 247248 h 918356"/>
              <a:gd name="connsiteX70" fmla="*/ 5426496 w 9517857"/>
              <a:gd name="connsiteY70" fmla="*/ 235142 h 918356"/>
              <a:gd name="connsiteX71" fmla="*/ 5497161 w 9517857"/>
              <a:gd name="connsiteY71" fmla="*/ 228808 h 918356"/>
              <a:gd name="connsiteX72" fmla="*/ 5826043 w 9517857"/>
              <a:gd name="connsiteY72" fmla="*/ 148073 h 918356"/>
              <a:gd name="connsiteX73" fmla="*/ 6013415 w 9517857"/>
              <a:gd name="connsiteY73" fmla="*/ 137316 h 918356"/>
              <a:gd name="connsiteX74" fmla="*/ 6080994 w 9517857"/>
              <a:gd name="connsiteY74" fmla="*/ 142938 h 918356"/>
              <a:gd name="connsiteX75" fmla="*/ 6194152 w 9517857"/>
              <a:gd name="connsiteY75" fmla="*/ 151772 h 918356"/>
              <a:gd name="connsiteX76" fmla="*/ 6281379 w 9517857"/>
              <a:gd name="connsiteY76" fmla="*/ 181626 h 918356"/>
              <a:gd name="connsiteX77" fmla="*/ 6374947 w 9517857"/>
              <a:gd name="connsiteY77" fmla="*/ 179799 h 918356"/>
              <a:gd name="connsiteX78" fmla="*/ 6448518 w 9517857"/>
              <a:gd name="connsiteY78" fmla="*/ 164378 h 918356"/>
              <a:gd name="connsiteX79" fmla="*/ 6544700 w 9517857"/>
              <a:gd name="connsiteY79" fmla="*/ 167161 h 918356"/>
              <a:gd name="connsiteX80" fmla="*/ 6648353 w 9517857"/>
              <a:gd name="connsiteY80" fmla="*/ 172250 h 918356"/>
              <a:gd name="connsiteX81" fmla="*/ 6736227 w 9517857"/>
              <a:gd name="connsiteY81" fmla="*/ 173216 h 918356"/>
              <a:gd name="connsiteX82" fmla="*/ 6977218 w 9517857"/>
              <a:gd name="connsiteY82" fmla="*/ 184289 h 918356"/>
              <a:gd name="connsiteX83" fmla="*/ 7065221 w 9517857"/>
              <a:gd name="connsiteY83" fmla="*/ 227531 h 918356"/>
              <a:gd name="connsiteX84" fmla="*/ 7366876 w 9517857"/>
              <a:gd name="connsiteY84" fmla="*/ 248468 h 918356"/>
              <a:gd name="connsiteX85" fmla="*/ 7565449 w 9517857"/>
              <a:gd name="connsiteY85" fmla="*/ 258950 h 918356"/>
              <a:gd name="connsiteX86" fmla="*/ 7599285 w 9517857"/>
              <a:gd name="connsiteY86" fmla="*/ 266021 h 918356"/>
              <a:gd name="connsiteX87" fmla="*/ 7644411 w 9517857"/>
              <a:gd name="connsiteY87" fmla="*/ 258986 h 918356"/>
              <a:gd name="connsiteX88" fmla="*/ 7825110 w 9517857"/>
              <a:gd name="connsiteY88" fmla="*/ 229109 h 918356"/>
              <a:gd name="connsiteX89" fmla="*/ 7965804 w 9517857"/>
              <a:gd name="connsiteY89" fmla="*/ 190545 h 918356"/>
              <a:gd name="connsiteX90" fmla="*/ 8147401 w 9517857"/>
              <a:gd name="connsiteY90" fmla="*/ 205617 h 918356"/>
              <a:gd name="connsiteX91" fmla="*/ 8256033 w 9517857"/>
              <a:gd name="connsiteY91" fmla="*/ 193713 h 918356"/>
              <a:gd name="connsiteX92" fmla="*/ 8410677 w 9517857"/>
              <a:gd name="connsiteY92" fmla="*/ 172167 h 918356"/>
              <a:gd name="connsiteX93" fmla="*/ 8617841 w 9517857"/>
              <a:gd name="connsiteY93" fmla="*/ 155167 h 918356"/>
              <a:gd name="connsiteX94" fmla="*/ 8715976 w 9517857"/>
              <a:gd name="connsiteY94" fmla="*/ 178374 h 918356"/>
              <a:gd name="connsiteX95" fmla="*/ 8778827 w 9517857"/>
              <a:gd name="connsiteY95" fmla="*/ 172936 h 918356"/>
              <a:gd name="connsiteX96" fmla="*/ 8840778 w 9517857"/>
              <a:gd name="connsiteY96" fmla="*/ 143149 h 918356"/>
              <a:gd name="connsiteX97" fmla="*/ 9010380 w 9517857"/>
              <a:gd name="connsiteY97" fmla="*/ 91891 h 918356"/>
              <a:gd name="connsiteX98" fmla="*/ 9110856 w 9517857"/>
              <a:gd name="connsiteY98" fmla="*/ 70997 h 918356"/>
              <a:gd name="connsiteX99" fmla="*/ 9268817 w 9517857"/>
              <a:gd name="connsiteY99" fmla="*/ 53082 h 918356"/>
              <a:gd name="connsiteX100" fmla="*/ 9316667 w 9517857"/>
              <a:gd name="connsiteY100" fmla="*/ 45047 h 918356"/>
              <a:gd name="connsiteX101" fmla="*/ 9428209 w 9517857"/>
              <a:gd name="connsiteY101" fmla="*/ 29923 h 9183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9517857" h="918356">
                <a:moveTo>
                  <a:pt x="4686423" y="247919"/>
                </a:moveTo>
                <a:lnTo>
                  <a:pt x="4689051" y="250968"/>
                </a:lnTo>
                <a:lnTo>
                  <a:pt x="4687244" y="251298"/>
                </a:lnTo>
                <a:close/>
                <a:moveTo>
                  <a:pt x="4685225" y="246530"/>
                </a:moveTo>
                <a:cubicBezTo>
                  <a:pt x="4688837" y="243198"/>
                  <a:pt x="4687468" y="244598"/>
                  <a:pt x="4686133" y="246727"/>
                </a:cubicBezTo>
                <a:lnTo>
                  <a:pt x="4686423" y="247919"/>
                </a:lnTo>
                <a:close/>
                <a:moveTo>
                  <a:pt x="9517856" y="0"/>
                </a:moveTo>
                <a:lnTo>
                  <a:pt x="9517857" y="12"/>
                </a:lnTo>
                <a:lnTo>
                  <a:pt x="9517857" y="918356"/>
                </a:lnTo>
                <a:lnTo>
                  <a:pt x="14604" y="918356"/>
                </a:lnTo>
                <a:lnTo>
                  <a:pt x="12841" y="917763"/>
                </a:lnTo>
                <a:cubicBezTo>
                  <a:pt x="4532" y="914864"/>
                  <a:pt x="-773" y="912807"/>
                  <a:pt x="93" y="912471"/>
                </a:cubicBezTo>
                <a:cubicBezTo>
                  <a:pt x="172" y="912298"/>
                  <a:pt x="58594" y="890495"/>
                  <a:pt x="58674" y="890322"/>
                </a:cubicBezTo>
                <a:cubicBezTo>
                  <a:pt x="127436" y="929614"/>
                  <a:pt x="206243" y="828226"/>
                  <a:pt x="275005" y="807229"/>
                </a:cubicBezTo>
                <a:cubicBezTo>
                  <a:pt x="303983" y="806087"/>
                  <a:pt x="504960" y="777375"/>
                  <a:pt x="587824" y="798195"/>
                </a:cubicBezTo>
                <a:cubicBezTo>
                  <a:pt x="598733" y="769348"/>
                  <a:pt x="682904" y="785924"/>
                  <a:pt x="651826" y="738338"/>
                </a:cubicBezTo>
                <a:cubicBezTo>
                  <a:pt x="688440" y="737862"/>
                  <a:pt x="753255" y="750396"/>
                  <a:pt x="727985" y="719826"/>
                </a:cubicBezTo>
                <a:cubicBezTo>
                  <a:pt x="739648" y="718749"/>
                  <a:pt x="775717" y="715087"/>
                  <a:pt x="778982" y="710142"/>
                </a:cubicBezTo>
                <a:cubicBezTo>
                  <a:pt x="779189" y="709407"/>
                  <a:pt x="849736" y="718721"/>
                  <a:pt x="849944" y="717987"/>
                </a:cubicBezTo>
                <a:lnTo>
                  <a:pt x="921659" y="712695"/>
                </a:lnTo>
                <a:lnTo>
                  <a:pt x="930946" y="734046"/>
                </a:lnTo>
                <a:lnTo>
                  <a:pt x="986250" y="713530"/>
                </a:lnTo>
                <a:lnTo>
                  <a:pt x="1013752" y="713361"/>
                </a:lnTo>
                <a:lnTo>
                  <a:pt x="1023734" y="718571"/>
                </a:lnTo>
                <a:cubicBezTo>
                  <a:pt x="1033291" y="721276"/>
                  <a:pt x="1045398" y="721394"/>
                  <a:pt x="1063207" y="715651"/>
                </a:cubicBezTo>
                <a:lnTo>
                  <a:pt x="1081980" y="738455"/>
                </a:lnTo>
                <a:lnTo>
                  <a:pt x="1218120" y="713280"/>
                </a:lnTo>
                <a:cubicBezTo>
                  <a:pt x="1230137" y="716162"/>
                  <a:pt x="1387179" y="685179"/>
                  <a:pt x="1397459" y="691190"/>
                </a:cubicBezTo>
                <a:cubicBezTo>
                  <a:pt x="1490025" y="704984"/>
                  <a:pt x="1465878" y="715604"/>
                  <a:pt x="1580688" y="693697"/>
                </a:cubicBezTo>
                <a:cubicBezTo>
                  <a:pt x="1607067" y="704379"/>
                  <a:pt x="1719477" y="658239"/>
                  <a:pt x="1772334" y="710640"/>
                </a:cubicBezTo>
                <a:cubicBezTo>
                  <a:pt x="1745536" y="644824"/>
                  <a:pt x="1976078" y="716436"/>
                  <a:pt x="2002561" y="659917"/>
                </a:cubicBezTo>
                <a:cubicBezTo>
                  <a:pt x="2045346" y="660357"/>
                  <a:pt x="2166676" y="654391"/>
                  <a:pt x="2135144" y="636501"/>
                </a:cubicBezTo>
                <a:cubicBezTo>
                  <a:pt x="2276591" y="665055"/>
                  <a:pt x="2293173" y="591792"/>
                  <a:pt x="2440292" y="593862"/>
                </a:cubicBezTo>
                <a:cubicBezTo>
                  <a:pt x="2495160" y="534824"/>
                  <a:pt x="2473343" y="585644"/>
                  <a:pt x="2547829" y="566150"/>
                </a:cubicBezTo>
                <a:cubicBezTo>
                  <a:pt x="2545438" y="614169"/>
                  <a:pt x="2632278" y="528280"/>
                  <a:pt x="2658055" y="578727"/>
                </a:cubicBezTo>
                <a:cubicBezTo>
                  <a:pt x="2670795" y="573581"/>
                  <a:pt x="2682322" y="567005"/>
                  <a:pt x="2693698" y="560029"/>
                </a:cubicBezTo>
                <a:lnTo>
                  <a:pt x="2699673" y="556400"/>
                </a:lnTo>
                <a:lnTo>
                  <a:pt x="2727306" y="550698"/>
                </a:lnTo>
                <a:lnTo>
                  <a:pt x="2730451" y="538058"/>
                </a:lnTo>
                <a:lnTo>
                  <a:pt x="2768713" y="521575"/>
                </a:lnTo>
                <a:cubicBezTo>
                  <a:pt x="2783756" y="517104"/>
                  <a:pt x="2800788" y="514291"/>
                  <a:pt x="2820868" y="514160"/>
                </a:cubicBezTo>
                <a:cubicBezTo>
                  <a:pt x="2894791" y="532885"/>
                  <a:pt x="2981506" y="465507"/>
                  <a:pt x="3073635" y="491294"/>
                </a:cubicBezTo>
                <a:cubicBezTo>
                  <a:pt x="3106872" y="496624"/>
                  <a:pt x="3205785" y="487718"/>
                  <a:pt x="3222071" y="470559"/>
                </a:cubicBezTo>
                <a:cubicBezTo>
                  <a:pt x="3242193" y="465514"/>
                  <a:pt x="3267163" y="469136"/>
                  <a:pt x="3274069" y="451605"/>
                </a:cubicBezTo>
                <a:cubicBezTo>
                  <a:pt x="3286659" y="430165"/>
                  <a:pt x="3363648" y="455571"/>
                  <a:pt x="3349632" y="432583"/>
                </a:cubicBezTo>
                <a:cubicBezTo>
                  <a:pt x="3404182" y="449847"/>
                  <a:pt x="3438210" y="404323"/>
                  <a:pt x="3479593" y="390437"/>
                </a:cubicBezTo>
                <a:cubicBezTo>
                  <a:pt x="3523240" y="408403"/>
                  <a:pt x="3567027" y="361554"/>
                  <a:pt x="3660110" y="348726"/>
                </a:cubicBezTo>
                <a:cubicBezTo>
                  <a:pt x="3708299" y="369683"/>
                  <a:pt x="3662447" y="344775"/>
                  <a:pt x="3750023" y="370678"/>
                </a:cubicBezTo>
                <a:cubicBezTo>
                  <a:pt x="3752092" y="367132"/>
                  <a:pt x="3816880" y="365055"/>
                  <a:pt x="3844133" y="360648"/>
                </a:cubicBezTo>
                <a:cubicBezTo>
                  <a:pt x="3871386" y="356240"/>
                  <a:pt x="3882848" y="332490"/>
                  <a:pt x="3913545" y="344235"/>
                </a:cubicBezTo>
                <a:cubicBezTo>
                  <a:pt x="4050255" y="376864"/>
                  <a:pt x="4159924" y="363190"/>
                  <a:pt x="4266740" y="361454"/>
                </a:cubicBezTo>
                <a:cubicBezTo>
                  <a:pt x="4385770" y="354374"/>
                  <a:pt x="4314535" y="340143"/>
                  <a:pt x="4430770" y="342643"/>
                </a:cubicBezTo>
                <a:cubicBezTo>
                  <a:pt x="4439969" y="322594"/>
                  <a:pt x="4478290" y="314645"/>
                  <a:pt x="4512664" y="319948"/>
                </a:cubicBezTo>
                <a:cubicBezTo>
                  <a:pt x="4570011" y="315138"/>
                  <a:pt x="4549085" y="269599"/>
                  <a:pt x="4616423" y="290914"/>
                </a:cubicBezTo>
                <a:cubicBezTo>
                  <a:pt x="4599641" y="270277"/>
                  <a:pt x="4692085" y="269216"/>
                  <a:pt x="4691675" y="254011"/>
                </a:cubicBezTo>
                <a:lnTo>
                  <a:pt x="4689051" y="250968"/>
                </a:lnTo>
                <a:lnTo>
                  <a:pt x="4719994" y="245307"/>
                </a:lnTo>
                <a:cubicBezTo>
                  <a:pt x="4732635" y="242775"/>
                  <a:pt x="4745300" y="240335"/>
                  <a:pt x="4752894" y="239875"/>
                </a:cubicBezTo>
                <a:lnTo>
                  <a:pt x="4769329" y="233585"/>
                </a:lnTo>
                <a:lnTo>
                  <a:pt x="4775634" y="234063"/>
                </a:lnTo>
                <a:lnTo>
                  <a:pt x="4790452" y="233572"/>
                </a:lnTo>
                <a:cubicBezTo>
                  <a:pt x="4789989" y="236356"/>
                  <a:pt x="4789525" y="239141"/>
                  <a:pt x="4789062" y="241924"/>
                </a:cubicBezTo>
                <a:cubicBezTo>
                  <a:pt x="4786342" y="249932"/>
                  <a:pt x="4804560" y="248631"/>
                  <a:pt x="4827826" y="246977"/>
                </a:cubicBezTo>
                <a:cubicBezTo>
                  <a:pt x="4875782" y="239569"/>
                  <a:pt x="4874112" y="283413"/>
                  <a:pt x="4892569" y="249933"/>
                </a:cubicBezTo>
                <a:lnTo>
                  <a:pt x="4896611" y="240448"/>
                </a:lnTo>
                <a:lnTo>
                  <a:pt x="4917286" y="243659"/>
                </a:lnTo>
                <a:cubicBezTo>
                  <a:pt x="4923060" y="243799"/>
                  <a:pt x="4981729" y="240979"/>
                  <a:pt x="4981173" y="247103"/>
                </a:cubicBezTo>
                <a:cubicBezTo>
                  <a:pt x="5024880" y="220690"/>
                  <a:pt x="5014146" y="257963"/>
                  <a:pt x="5060397" y="263688"/>
                </a:cubicBezTo>
                <a:cubicBezTo>
                  <a:pt x="5093356" y="238589"/>
                  <a:pt x="5157892" y="275351"/>
                  <a:pt x="5252996" y="270655"/>
                </a:cubicBezTo>
                <a:cubicBezTo>
                  <a:pt x="5288840" y="241872"/>
                  <a:pt x="5287005" y="287921"/>
                  <a:pt x="5358056" y="247248"/>
                </a:cubicBezTo>
                <a:cubicBezTo>
                  <a:pt x="5361752" y="250257"/>
                  <a:pt x="5403312" y="238215"/>
                  <a:pt x="5426496" y="235142"/>
                </a:cubicBezTo>
                <a:cubicBezTo>
                  <a:pt x="5449679" y="232069"/>
                  <a:pt x="5473549" y="245611"/>
                  <a:pt x="5497161" y="228808"/>
                </a:cubicBezTo>
                <a:cubicBezTo>
                  <a:pt x="5611861" y="172767"/>
                  <a:pt x="5723211" y="165860"/>
                  <a:pt x="5826043" y="148073"/>
                </a:cubicBezTo>
                <a:cubicBezTo>
                  <a:pt x="5943127" y="133166"/>
                  <a:pt x="5872659" y="193078"/>
                  <a:pt x="6013415" y="137316"/>
                </a:cubicBezTo>
                <a:cubicBezTo>
                  <a:pt x="6031924" y="154783"/>
                  <a:pt x="6050745" y="154258"/>
                  <a:pt x="6080994" y="142938"/>
                </a:cubicBezTo>
                <a:cubicBezTo>
                  <a:pt x="6138083" y="137090"/>
                  <a:pt x="6140195" y="184383"/>
                  <a:pt x="6194152" y="151772"/>
                </a:cubicBezTo>
                <a:cubicBezTo>
                  <a:pt x="6187280" y="177783"/>
                  <a:pt x="6304222" y="153410"/>
                  <a:pt x="6281379" y="181626"/>
                </a:cubicBezTo>
                <a:cubicBezTo>
                  <a:pt x="6321899" y="201819"/>
                  <a:pt x="6335111" y="162590"/>
                  <a:pt x="6374947" y="179799"/>
                </a:cubicBezTo>
                <a:cubicBezTo>
                  <a:pt x="6417404" y="181336"/>
                  <a:pt x="6402484" y="169694"/>
                  <a:pt x="6448518" y="164378"/>
                </a:cubicBezTo>
                <a:cubicBezTo>
                  <a:pt x="6504958" y="162488"/>
                  <a:pt x="6493438" y="111203"/>
                  <a:pt x="6544700" y="167161"/>
                </a:cubicBezTo>
                <a:cubicBezTo>
                  <a:pt x="6601507" y="148697"/>
                  <a:pt x="6566269" y="164386"/>
                  <a:pt x="6648353" y="172250"/>
                </a:cubicBezTo>
                <a:cubicBezTo>
                  <a:pt x="6680008" y="155223"/>
                  <a:pt x="6707960" y="160673"/>
                  <a:pt x="6736227" y="173216"/>
                </a:cubicBezTo>
                <a:cubicBezTo>
                  <a:pt x="6813963" y="164284"/>
                  <a:pt x="6888143" y="181296"/>
                  <a:pt x="6977218" y="184289"/>
                </a:cubicBezTo>
                <a:cubicBezTo>
                  <a:pt x="7040424" y="188318"/>
                  <a:pt x="7000278" y="216835"/>
                  <a:pt x="7065221" y="227531"/>
                </a:cubicBezTo>
                <a:cubicBezTo>
                  <a:pt x="7130163" y="238228"/>
                  <a:pt x="7291878" y="238208"/>
                  <a:pt x="7366876" y="248468"/>
                </a:cubicBezTo>
                <a:cubicBezTo>
                  <a:pt x="7491356" y="206752"/>
                  <a:pt x="7367734" y="280166"/>
                  <a:pt x="7565449" y="258950"/>
                </a:cubicBezTo>
                <a:cubicBezTo>
                  <a:pt x="7575959" y="252432"/>
                  <a:pt x="7600854" y="257628"/>
                  <a:pt x="7599285" y="266021"/>
                </a:cubicBezTo>
                <a:cubicBezTo>
                  <a:pt x="7611616" y="262940"/>
                  <a:pt x="7639946" y="245819"/>
                  <a:pt x="7644411" y="258986"/>
                </a:cubicBezTo>
                <a:cubicBezTo>
                  <a:pt x="7708015" y="258012"/>
                  <a:pt x="7770249" y="247724"/>
                  <a:pt x="7825110" y="229109"/>
                </a:cubicBezTo>
                <a:cubicBezTo>
                  <a:pt x="7949762" y="247028"/>
                  <a:pt x="7921956" y="197757"/>
                  <a:pt x="7965804" y="190545"/>
                </a:cubicBezTo>
                <a:cubicBezTo>
                  <a:pt x="8039439" y="213878"/>
                  <a:pt x="8063651" y="191475"/>
                  <a:pt x="8147401" y="205617"/>
                </a:cubicBezTo>
                <a:cubicBezTo>
                  <a:pt x="8166453" y="196610"/>
                  <a:pt x="8225048" y="207099"/>
                  <a:pt x="8256033" y="193713"/>
                </a:cubicBezTo>
                <a:cubicBezTo>
                  <a:pt x="8311388" y="242017"/>
                  <a:pt x="8350376" y="178592"/>
                  <a:pt x="8410677" y="172167"/>
                </a:cubicBezTo>
                <a:cubicBezTo>
                  <a:pt x="8470978" y="165743"/>
                  <a:pt x="8572470" y="206385"/>
                  <a:pt x="8617841" y="155167"/>
                </a:cubicBezTo>
                <a:cubicBezTo>
                  <a:pt x="8646050" y="160448"/>
                  <a:pt x="8664949" y="183631"/>
                  <a:pt x="8715976" y="178374"/>
                </a:cubicBezTo>
                <a:cubicBezTo>
                  <a:pt x="8737194" y="188216"/>
                  <a:pt x="8738009" y="189511"/>
                  <a:pt x="8778827" y="172936"/>
                </a:cubicBezTo>
                <a:cubicBezTo>
                  <a:pt x="8725277" y="146372"/>
                  <a:pt x="8850819" y="175612"/>
                  <a:pt x="8840778" y="143149"/>
                </a:cubicBezTo>
                <a:cubicBezTo>
                  <a:pt x="8903519" y="121096"/>
                  <a:pt x="9021861" y="150359"/>
                  <a:pt x="9010380" y="91891"/>
                </a:cubicBezTo>
                <a:cubicBezTo>
                  <a:pt x="9027103" y="56852"/>
                  <a:pt x="9112524" y="108357"/>
                  <a:pt x="9110856" y="70997"/>
                </a:cubicBezTo>
                <a:cubicBezTo>
                  <a:pt x="9148189" y="94250"/>
                  <a:pt x="9209809" y="53285"/>
                  <a:pt x="9268817" y="53082"/>
                </a:cubicBezTo>
                <a:cubicBezTo>
                  <a:pt x="9279135" y="35997"/>
                  <a:pt x="9292736" y="36520"/>
                  <a:pt x="9316667" y="45047"/>
                </a:cubicBezTo>
                <a:cubicBezTo>
                  <a:pt x="9352186" y="45862"/>
                  <a:pt x="9390008" y="39799"/>
                  <a:pt x="9428209" y="29923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Content Placeholder 2"/>
          <p:cNvSpPr>
            <a:spLocks noGrp="1"/>
          </p:cNvSpPr>
          <p:nvPr>
            <p:ph idx="1"/>
          </p:nvPr>
        </p:nvSpPr>
        <p:spPr>
          <a:xfrm>
            <a:off x="932144" y="1689828"/>
            <a:ext cx="7280631" cy="4369353"/>
          </a:xfrm>
        </p:spPr>
        <p:txBody>
          <a:bodyPr vert="horz" lIns="91440" tIns="45720" rIns="91440" bIns="45720" rtlCol="0" anchor="t">
            <a:normAutofit fontScale="85000" lnSpcReduction="20000"/>
          </a:bodyPr>
          <a:lstStyle/>
          <a:p>
            <a:pPr marL="0" indent="0" defTabSz="786384">
              <a:spcBef>
                <a:spcPts val="860"/>
              </a:spcBef>
              <a:buNone/>
            </a:pPr>
            <a:endParaRPr lang="en-US" sz="2400" b="1">
              <a:ea typeface="Calibri"/>
              <a:cs typeface="Calibri"/>
            </a:endParaRPr>
          </a:p>
          <a:p>
            <a:pPr marL="0" indent="0" defTabSz="786384">
              <a:spcBef>
                <a:spcPts val="860"/>
              </a:spcBef>
              <a:buNone/>
            </a:pPr>
            <a:r>
              <a:rPr lang="en-US" sz="2400" b="1">
                <a:cs typeface="Calibri"/>
              </a:rPr>
              <a:t>Year 1</a:t>
            </a:r>
            <a:endParaRPr lang="en-US" sz="2400" b="1">
              <a:ea typeface="Calibri"/>
              <a:cs typeface="Calibri"/>
            </a:endParaRPr>
          </a:p>
          <a:p>
            <a:pPr marL="196215" indent="-196215" defTabSz="786384">
              <a:spcBef>
                <a:spcPts val="860"/>
              </a:spcBef>
            </a:pPr>
            <a:r>
              <a:rPr lang="en-US" sz="2200" err="1">
                <a:ea typeface="Calibri"/>
                <a:cs typeface="Calibri" panose="020F0502020204030204"/>
              </a:rPr>
              <a:t>Mrs</a:t>
            </a:r>
            <a:r>
              <a:rPr lang="en-US" sz="2200">
                <a:ea typeface="Calibri"/>
                <a:cs typeface="Calibri" panose="020F0502020204030204"/>
              </a:rPr>
              <a:t> Petty (Monday, Tuesday, Wednesday), Miss Poole (Thursday, Friday)</a:t>
            </a:r>
            <a:endParaRPr lang="en-US" sz="2200" kern="1200">
              <a:latin typeface="+mn-lt"/>
              <a:ea typeface="Calibri"/>
              <a:cs typeface="Calibri" panose="020F0502020204030204"/>
            </a:endParaRPr>
          </a:p>
          <a:p>
            <a:pPr marL="0" indent="0" defTabSz="786384">
              <a:spcBef>
                <a:spcPts val="860"/>
              </a:spcBef>
              <a:buNone/>
            </a:pPr>
            <a:endParaRPr lang="en-US" sz="2400">
              <a:ea typeface="Calibri"/>
              <a:cs typeface="Calibri" panose="020F0502020204030204"/>
            </a:endParaRPr>
          </a:p>
          <a:p>
            <a:pPr marL="0" indent="0" defTabSz="786384">
              <a:spcBef>
                <a:spcPts val="860"/>
              </a:spcBef>
              <a:buNone/>
            </a:pPr>
            <a:r>
              <a:rPr lang="en-US" sz="2400" b="1">
                <a:ea typeface="Calibri"/>
                <a:cs typeface="Calibri" panose="020F0502020204030204"/>
              </a:rPr>
              <a:t>Year 2</a:t>
            </a:r>
            <a:endParaRPr lang="en-US" sz="2400">
              <a:ea typeface="Calibri"/>
              <a:cs typeface="Calibri" panose="020F0502020204030204"/>
            </a:endParaRPr>
          </a:p>
          <a:p>
            <a:pPr marL="342900" indent="-342900" defTabSz="786384">
              <a:spcBef>
                <a:spcPts val="860"/>
              </a:spcBef>
            </a:pPr>
            <a:r>
              <a:rPr lang="en-US" sz="2400">
                <a:ea typeface="Calibri"/>
                <a:cs typeface="Calibri" panose="020F0502020204030204"/>
              </a:rPr>
              <a:t>Miss Conlon</a:t>
            </a:r>
          </a:p>
          <a:p>
            <a:pPr marL="342900" indent="-342900" defTabSz="786384">
              <a:spcBef>
                <a:spcPts val="860"/>
              </a:spcBef>
            </a:pPr>
            <a:endParaRPr lang="en-US" sz="2400" b="1">
              <a:cs typeface="Calibri" panose="020F0502020204030204"/>
            </a:endParaRPr>
          </a:p>
          <a:p>
            <a:pPr marL="0" indent="0" defTabSz="786384">
              <a:spcBef>
                <a:spcPts val="860"/>
              </a:spcBef>
              <a:buNone/>
            </a:pPr>
            <a:r>
              <a:rPr lang="en-US" sz="2400" b="1">
                <a:cs typeface="Calibri" panose="020F0502020204030204"/>
              </a:rPr>
              <a:t>LSAs</a:t>
            </a:r>
            <a:endParaRPr lang="en-US" sz="2400" b="1" kern="1200">
              <a:latin typeface="+mn-lt"/>
              <a:ea typeface="Calibri"/>
              <a:cs typeface="Calibri" panose="020F0502020204030204"/>
            </a:endParaRPr>
          </a:p>
          <a:p>
            <a:pPr marL="196215" indent="-196215" defTabSz="786384">
              <a:spcBef>
                <a:spcPts val="860"/>
              </a:spcBef>
            </a:pPr>
            <a:r>
              <a:rPr lang="en-US" sz="2400" err="1"/>
              <a:t>Mrs</a:t>
            </a:r>
            <a:r>
              <a:rPr lang="en-US" sz="2400"/>
              <a:t> Chandler  &amp; </a:t>
            </a:r>
            <a:r>
              <a:rPr lang="en-US" sz="2400" err="1"/>
              <a:t>Mrs</a:t>
            </a:r>
            <a:r>
              <a:rPr lang="en-US" sz="2400"/>
              <a:t> C Hurley am (year 1), Miss R Hurley (year 2) </a:t>
            </a:r>
            <a:endParaRPr lang="en-US" sz="2400" kern="1200">
              <a:latin typeface="+mn-lt"/>
              <a:ea typeface="Calibri"/>
              <a:cs typeface="Calibri"/>
            </a:endParaRPr>
          </a:p>
          <a:p>
            <a:pPr marL="196215" indent="-196215" defTabSz="786384">
              <a:spcBef>
                <a:spcPts val="860"/>
              </a:spcBef>
            </a:pPr>
            <a:endParaRPr lang="en-US" sz="2400">
              <a:cs typeface="Calibri"/>
            </a:endParaRPr>
          </a:p>
          <a:p>
            <a:pPr marL="0" indent="0" defTabSz="786384">
              <a:spcBef>
                <a:spcPts val="860"/>
              </a:spcBef>
              <a:buNone/>
            </a:pPr>
            <a:r>
              <a:rPr lang="en-US" sz="2400" b="1">
                <a:cs typeface="Calibri"/>
              </a:rPr>
              <a:t>PPA cover</a:t>
            </a:r>
            <a:r>
              <a:rPr lang="en-US" sz="2400">
                <a:cs typeface="Calibri"/>
              </a:rPr>
              <a:t> (usually Wednesday morning)</a:t>
            </a:r>
            <a:endParaRPr lang="en-US" sz="2400" kern="1200">
              <a:latin typeface="+mn-lt"/>
              <a:ea typeface="Calibri"/>
              <a:cs typeface="Calibri"/>
            </a:endParaRPr>
          </a:p>
          <a:p>
            <a:pPr marL="196215" indent="-196215" defTabSz="786384">
              <a:spcBef>
                <a:spcPts val="860"/>
              </a:spcBef>
            </a:pPr>
            <a:r>
              <a:rPr lang="en-US" sz="2400" err="1">
                <a:ea typeface="Calibri"/>
                <a:cs typeface="Calibri" panose="020F0502020204030204"/>
              </a:rPr>
              <a:t>Mrs</a:t>
            </a:r>
            <a:r>
              <a:rPr lang="en-US" sz="2400">
                <a:ea typeface="Calibri"/>
                <a:cs typeface="Calibri" panose="020F0502020204030204"/>
              </a:rPr>
              <a:t> Thorne (wellbeing) and </a:t>
            </a:r>
            <a:r>
              <a:rPr lang="en-US" sz="2400" err="1">
                <a:ea typeface="Calibri"/>
                <a:cs typeface="Calibri" panose="020F0502020204030204"/>
              </a:rPr>
              <a:t>Mr</a:t>
            </a:r>
            <a:r>
              <a:rPr lang="en-US" sz="2400">
                <a:ea typeface="Calibri"/>
                <a:cs typeface="Calibri" panose="020F0502020204030204"/>
              </a:rPr>
              <a:t> Smith (PE)</a:t>
            </a:r>
          </a:p>
          <a:p>
            <a:pPr marL="196215" indent="-196215" defTabSz="786384">
              <a:spcBef>
                <a:spcPts val="860"/>
              </a:spcBef>
            </a:pPr>
            <a:endParaRPr lang="en-US" sz="2400">
              <a:ea typeface="Calibri"/>
              <a:cs typeface="Calibri" panose="020F0502020204030204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0D7B4B-E83E-4E80-9A7C-7E126A115906}"/>
              </a:ext>
            </a:extLst>
          </p:cNvPr>
          <p:cNvSpPr txBox="1"/>
          <p:nvPr/>
        </p:nvSpPr>
        <p:spPr>
          <a:xfrm>
            <a:off x="1334" y="6332820"/>
            <a:ext cx="901470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/>
              <a:t>Together with God, we will explore, discover and flourish</a:t>
            </a:r>
            <a:endParaRPr lang="en-GB" b="1"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5" name="Picture 4" descr="A group of kids holding letters&#10;&#10;AI-generated content may be incorrect.">
            <a:extLst>
              <a:ext uri="{FF2B5EF4-FFF2-40B4-BE49-F238E27FC236}">
                <a16:creationId xmlns:a16="http://schemas.microsoft.com/office/drawing/2014/main" id="{49FE4E08-0066-A3D5-1621-64112BC1E1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67227" y="367044"/>
            <a:ext cx="3513176" cy="1445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2111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BF3582-4F96-8DE0-2AAD-0C3058CA52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/>
              <a:t>Our School Vision</a:t>
            </a:r>
            <a:endParaRPr lang="en-US" b="1" u="sng">
              <a:cs typeface="Calibri Ligh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C8DFCF-A434-7825-F54E-8B0EFEC091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1488" y="2199587"/>
            <a:ext cx="2974066" cy="393618"/>
          </a:xfrm>
        </p:spPr>
        <p:txBody>
          <a:bodyPr>
            <a:normAutofit fontScale="77500" lnSpcReduction="20000"/>
          </a:bodyPr>
          <a:lstStyle/>
          <a:p>
            <a:pPr algn="ctr"/>
            <a:r>
              <a:rPr lang="en-US" sz="1600" b="1">
                <a:solidFill>
                  <a:srgbClr val="FFFFFF"/>
                </a:solidFill>
                <a:latin typeface="Arial"/>
                <a:cs typeface="Arial"/>
              </a:rPr>
              <a:t>Together with God, we will explore, discover and flourish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D5970B7-D20E-412D-5D9D-B8FC579610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93649" y="1632962"/>
            <a:ext cx="4602609" cy="516544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US" sz="2400" b="1">
                <a:ea typeface="+mn-lt"/>
                <a:cs typeface="+mn-lt"/>
              </a:rPr>
              <a:t>Together with God, we will explore, discover and flourish</a:t>
            </a:r>
            <a:endParaRPr lang="en-US" sz="2600" b="1">
              <a:latin typeface="Arial"/>
              <a:cs typeface="Arial"/>
            </a:endParaRPr>
          </a:p>
          <a:p>
            <a:pPr marL="0" indent="0" algn="ctr">
              <a:buNone/>
            </a:pPr>
            <a:endParaRPr lang="en-US" sz="2600" b="1">
              <a:latin typeface="Arial"/>
              <a:cs typeface="Arial"/>
            </a:endParaRPr>
          </a:p>
          <a:p>
            <a:pPr>
              <a:buClr>
                <a:srgbClr val="EF53A5"/>
              </a:buClr>
            </a:pPr>
            <a:r>
              <a:rPr lang="en-US" sz="2200">
                <a:latin typeface="Arial"/>
                <a:cs typeface="Arial"/>
              </a:rPr>
              <a:t>We aim to embed our vision through our day to day lives at </a:t>
            </a:r>
            <a:r>
              <a:rPr lang="en-US" sz="2200" err="1">
                <a:latin typeface="Arial"/>
                <a:cs typeface="Arial"/>
              </a:rPr>
              <a:t>Llansannor</a:t>
            </a:r>
            <a:r>
              <a:rPr lang="en-US" sz="2200">
                <a:latin typeface="Arial"/>
                <a:cs typeface="Arial"/>
              </a:rPr>
              <a:t>. </a:t>
            </a:r>
          </a:p>
          <a:p>
            <a:pPr>
              <a:buClr>
                <a:srgbClr val="EF53A5"/>
              </a:buClr>
            </a:pPr>
            <a:r>
              <a:rPr lang="en-US" sz="2200">
                <a:latin typeface="Arial"/>
                <a:cs typeface="Arial"/>
              </a:rPr>
              <a:t>We are currently working on the </a:t>
            </a:r>
            <a:r>
              <a:rPr lang="en-US" sz="2200" b="1">
                <a:latin typeface="Arial"/>
                <a:cs typeface="Arial"/>
              </a:rPr>
              <a:t>Value </a:t>
            </a:r>
            <a:r>
              <a:rPr lang="en-US" sz="2200">
                <a:latin typeface="Arial"/>
                <a:cs typeface="Arial"/>
              </a:rPr>
              <a:t>of </a:t>
            </a:r>
            <a:r>
              <a:rPr lang="en-US" sz="2200" b="1">
                <a:latin typeface="Arial"/>
                <a:cs typeface="Arial"/>
              </a:rPr>
              <a:t>Responsibility</a:t>
            </a:r>
            <a:r>
              <a:rPr lang="en-US" sz="2200">
                <a:latin typeface="Arial"/>
                <a:cs typeface="Arial"/>
              </a:rPr>
              <a:t>, please encourage your children to take responsibility for their toys, some simple household chores and getting themselves ready for school. </a:t>
            </a:r>
          </a:p>
        </p:txBody>
      </p:sp>
      <p:pic>
        <p:nvPicPr>
          <p:cNvPr id="8" name="Picture 7" descr="A tree with flags and text&#10;&#10;Description automatically generated">
            <a:extLst>
              <a:ext uri="{FF2B5EF4-FFF2-40B4-BE49-F238E27FC236}">
                <a16:creationId xmlns:a16="http://schemas.microsoft.com/office/drawing/2014/main" id="{E10C9026-299A-D0E6-A38D-6D942AD72F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98779" y="695325"/>
            <a:ext cx="3438525" cy="546735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A2AE87D-651E-8F85-B56D-6D69B2F493E4}"/>
              </a:ext>
            </a:extLst>
          </p:cNvPr>
          <p:cNvSpPr txBox="1"/>
          <p:nvPr/>
        </p:nvSpPr>
        <p:spPr>
          <a:xfrm>
            <a:off x="1334" y="6346149"/>
            <a:ext cx="901470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/>
              <a:t>Together with God, we will explore, discover and flourish</a:t>
            </a:r>
            <a:endParaRPr lang="en-GB" b="1"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8055820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A2C2C1-5058-3AE4-4883-7EF9E9EB36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F4E436-F7A5-16B2-CF10-BE77278CBF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177" y="-1434"/>
            <a:ext cx="7866706" cy="939010"/>
          </a:xfrm>
        </p:spPr>
        <p:txBody>
          <a:bodyPr/>
          <a:lstStyle/>
          <a:p>
            <a:pPr algn="ctr"/>
            <a:r>
              <a:rPr lang="en-US" b="1" u="sng"/>
              <a:t>Topic plan for the year</a:t>
            </a:r>
            <a:endParaRPr lang="en-US" b="1" u="sng">
              <a:ea typeface="Calibri Light" panose="020F0302020204030204"/>
              <a:cs typeface="Calibri Ligh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3747B6-12E4-C359-D2C2-3F0C729F25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1488" y="2199587"/>
            <a:ext cx="2974066" cy="393618"/>
          </a:xfrm>
        </p:spPr>
        <p:txBody>
          <a:bodyPr>
            <a:normAutofit fontScale="77500" lnSpcReduction="20000"/>
          </a:bodyPr>
          <a:lstStyle/>
          <a:p>
            <a:pPr algn="ctr"/>
            <a:r>
              <a:rPr lang="en-US" sz="1600" b="1">
                <a:solidFill>
                  <a:srgbClr val="FFFFFF"/>
                </a:solidFill>
                <a:latin typeface="Arial"/>
                <a:cs typeface="Arial"/>
              </a:rPr>
              <a:t>Together with God, we will explore, discover and flourish</a:t>
            </a:r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ECEEB86-45CA-183C-8511-E5C798721399}"/>
              </a:ext>
            </a:extLst>
          </p:cNvPr>
          <p:cNvSpPr txBox="1"/>
          <p:nvPr/>
        </p:nvSpPr>
        <p:spPr>
          <a:xfrm>
            <a:off x="1334" y="6346149"/>
            <a:ext cx="901470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/>
              <a:t>Together with God, we will explore, discover and flourish</a:t>
            </a:r>
            <a:endParaRPr lang="en-GB" b="1">
              <a:ea typeface="Calibri" panose="020F0502020204030204"/>
              <a:cs typeface="Calibri" panose="020F0502020204030204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2C26772-3A35-E84F-971D-910D492FA8D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0893505"/>
              </p:ext>
            </p:extLst>
          </p:nvPr>
        </p:nvGraphicFramePr>
        <p:xfrm>
          <a:off x="566501" y="893073"/>
          <a:ext cx="7893292" cy="53623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2989">
                  <a:extLst>
                    <a:ext uri="{9D8B030D-6E8A-4147-A177-3AD203B41FA5}">
                      <a16:colId xmlns:a16="http://schemas.microsoft.com/office/drawing/2014/main" val="2841525961"/>
                    </a:ext>
                  </a:extLst>
                </a:gridCol>
                <a:gridCol w="2292663">
                  <a:extLst>
                    <a:ext uri="{9D8B030D-6E8A-4147-A177-3AD203B41FA5}">
                      <a16:colId xmlns:a16="http://schemas.microsoft.com/office/drawing/2014/main" val="1375013843"/>
                    </a:ext>
                  </a:extLst>
                </a:gridCol>
                <a:gridCol w="2212688">
                  <a:extLst>
                    <a:ext uri="{9D8B030D-6E8A-4147-A177-3AD203B41FA5}">
                      <a16:colId xmlns:a16="http://schemas.microsoft.com/office/drawing/2014/main" val="2566022733"/>
                    </a:ext>
                  </a:extLst>
                </a:gridCol>
                <a:gridCol w="2214952">
                  <a:extLst>
                    <a:ext uri="{9D8B030D-6E8A-4147-A177-3AD203B41FA5}">
                      <a16:colId xmlns:a16="http://schemas.microsoft.com/office/drawing/2014/main" val="2943278191"/>
                    </a:ext>
                  </a:extLst>
                </a:gridCol>
              </a:tblGrid>
              <a:tr h="456802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solidFill>
                            <a:schemeClr val="tx1"/>
                          </a:solidFill>
                        </a:rPr>
                        <a:t>Autumn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solidFill>
                            <a:schemeClr val="tx1"/>
                          </a:solidFill>
                        </a:rPr>
                        <a:t>Spring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solidFill>
                            <a:schemeClr val="tx1"/>
                          </a:solidFill>
                        </a:rPr>
                        <a:t>Summer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10949229"/>
                  </a:ext>
                </a:extLst>
              </a:tr>
              <a:tr h="1421158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/>
                        <a:t>Topic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God's Gifts </a:t>
                      </a:r>
                    </a:p>
                    <a:p>
                      <a:pPr lvl="0">
                        <a:buNone/>
                      </a:pPr>
                      <a:endParaRPr lang="en-GB"/>
                    </a:p>
                    <a:p>
                      <a:pPr lvl="0">
                        <a:buNone/>
                      </a:pPr>
                      <a:endParaRPr lang="en-GB"/>
                    </a:p>
                    <a:p>
                      <a:pPr lvl="0">
                        <a:buNone/>
                      </a:pPr>
                      <a:endParaRPr lang="en-GB"/>
                    </a:p>
                    <a:p>
                      <a:pPr lvl="0">
                        <a:buNone/>
                      </a:pPr>
                      <a:endParaRPr lang="en-GB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Cymru am Byth</a:t>
                      </a:r>
                    </a:p>
                    <a:p>
                      <a:pPr lvl="0" algn="ctr">
                        <a:buNone/>
                      </a:pPr>
                      <a:endParaRPr lang="en-GB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Faster, Higher, Stronger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7418362"/>
                  </a:ext>
                </a:extLst>
              </a:tr>
              <a:tr h="621760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400"/>
                        <a:t>Overarching theme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Thankfulness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Castles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Staying healthy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7328705"/>
                  </a:ext>
                </a:extLst>
              </a:tr>
              <a:tr h="1421158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/>
                    </a:p>
                    <a:p>
                      <a:pPr lvl="0" algn="ctr">
                        <a:buNone/>
                      </a:pPr>
                      <a:r>
                        <a:rPr lang="en-GB"/>
                        <a:t>Main focus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/>
                        <a:t>What does it mean to be thankful?</a:t>
                      </a:r>
                      <a:endParaRPr lang="en-US"/>
                    </a:p>
                    <a:p>
                      <a:pPr lvl="0" algn="ctr">
                        <a:buNone/>
                      </a:pPr>
                      <a:r>
                        <a:rPr lang="en-GB"/>
                        <a:t>What am thankful for?</a:t>
                      </a:r>
                    </a:p>
                    <a:p>
                      <a:pPr lvl="0" algn="ctr">
                        <a:buNone/>
                      </a:pPr>
                      <a:r>
                        <a:rPr lang="en-GB"/>
                        <a:t>How can I show that I am thankful?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/>
                        <a:t>Castles in Wales</a:t>
                      </a:r>
                    </a:p>
                    <a:p>
                      <a:pPr lvl="0" algn="ctr">
                        <a:buNone/>
                      </a:pPr>
                      <a:r>
                        <a:rPr lang="en-GB"/>
                        <a:t>Features of castles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/>
                        <a:t>Looking after my teeth</a:t>
                      </a:r>
                    </a:p>
                    <a:p>
                      <a:pPr lvl="0" algn="ctr">
                        <a:buNone/>
                      </a:pPr>
                      <a:r>
                        <a:rPr lang="en-GB"/>
                        <a:t>Exercising to keep me healthy</a:t>
                      </a:r>
                    </a:p>
                    <a:p>
                      <a:pPr lvl="0" algn="ctr">
                        <a:buNone/>
                      </a:pPr>
                      <a:endParaRPr lang="en-GB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9672345"/>
                  </a:ext>
                </a:extLst>
              </a:tr>
              <a:tr h="1357724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/>
                    </a:p>
                    <a:p>
                      <a:pPr lvl="0" algn="ctr">
                        <a:buNone/>
                      </a:pPr>
                      <a:r>
                        <a:rPr lang="en-GB"/>
                        <a:t>Purpose / outcome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Soundscape to show we are thankful for the farmers</a:t>
                      </a:r>
                      <a:endParaRPr lang="en-GB" err="1"/>
                    </a:p>
                    <a:p>
                      <a:pPr lvl="0" algn="ctr">
                        <a:buNone/>
                      </a:pPr>
                      <a:endParaRPr lang="en-GB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Castle museum to showcase features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How to keep your teeth healthy – posters and video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578847"/>
                  </a:ext>
                </a:extLst>
              </a:tr>
            </a:tbl>
          </a:graphicData>
        </a:graphic>
      </p:graphicFrame>
      <p:pic>
        <p:nvPicPr>
          <p:cNvPr id="9" name="Picture 8" descr="Saint Patrick Roman Catholic Church ...">
            <a:extLst>
              <a:ext uri="{FF2B5EF4-FFF2-40B4-BE49-F238E27FC236}">
                <a16:creationId xmlns:a16="http://schemas.microsoft.com/office/drawing/2014/main" id="{EF39D556-615D-51EE-5544-B391541490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3557" y="1734841"/>
            <a:ext cx="1231197" cy="855723"/>
          </a:xfrm>
          <a:prstGeom prst="rect">
            <a:avLst/>
          </a:prstGeom>
        </p:spPr>
      </p:pic>
      <p:pic>
        <p:nvPicPr>
          <p:cNvPr id="11" name="Picture 10" descr="Cymru Am Byth Badge - Kool Badges">
            <a:extLst>
              <a:ext uri="{FF2B5EF4-FFF2-40B4-BE49-F238E27FC236}">
                <a16:creationId xmlns:a16="http://schemas.microsoft.com/office/drawing/2014/main" id="{5141C142-9F5C-12EB-CA14-E23AAEEE7F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3424" y="1684298"/>
            <a:ext cx="1050111" cy="103011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5B2F081-59CC-1E76-415E-3540888FA3E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89" t="5405" r="239" b="11057"/>
          <a:stretch>
            <a:fillRect/>
          </a:stretch>
        </p:blipFill>
        <p:spPr>
          <a:xfrm>
            <a:off x="6950974" y="1952761"/>
            <a:ext cx="827476" cy="759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38914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43" name="Rectangle 2942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198" y="78542"/>
            <a:ext cx="5380550" cy="1807305"/>
          </a:xfrm>
        </p:spPr>
        <p:txBody>
          <a:bodyPr>
            <a:normAutofit/>
          </a:bodyPr>
          <a:lstStyle/>
          <a:p>
            <a:pPr algn="ctr"/>
            <a:r>
              <a:rPr lang="en-US" b="1"/>
              <a:t>Autumn term topic </a:t>
            </a:r>
            <a:br>
              <a:rPr lang="en-US" b="1"/>
            </a:br>
            <a:r>
              <a:rPr lang="en-US" b="1">
                <a:ea typeface="Calibri Light"/>
                <a:cs typeface="Calibri Light"/>
              </a:rPr>
              <a:t>God's Gifts</a:t>
            </a:r>
            <a:endParaRPr lang="en-US" b="1"/>
          </a:p>
        </p:txBody>
      </p:sp>
      <p:pic>
        <p:nvPicPr>
          <p:cNvPr id="2938" name="Picture 2937" descr="A tractor in a farm&#10;&#10;AI-generated content may be incorrect.">
            <a:extLst>
              <a:ext uri="{FF2B5EF4-FFF2-40B4-BE49-F238E27FC236}">
                <a16:creationId xmlns:a16="http://schemas.microsoft.com/office/drawing/2014/main" id="{DAAB24EA-3594-9937-274B-4AF38172B6D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6541" r="28249"/>
          <a:stretch>
            <a:fillRect/>
          </a:stretch>
        </p:blipFill>
        <p:spPr>
          <a:xfrm>
            <a:off x="4671911" y="10"/>
            <a:ext cx="4472089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086B187-B4F0-7F47-F48C-55980458BEB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1611053"/>
              </p:ext>
            </p:extLst>
          </p:nvPr>
        </p:nvGraphicFramePr>
        <p:xfrm>
          <a:off x="115468" y="1580184"/>
          <a:ext cx="4804322" cy="47500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id="{05B54141-327B-C689-7544-60680E1A1C77}"/>
              </a:ext>
            </a:extLst>
          </p:cNvPr>
          <p:cNvSpPr txBox="1"/>
          <p:nvPr/>
        </p:nvSpPr>
        <p:spPr>
          <a:xfrm>
            <a:off x="1334" y="6332820"/>
            <a:ext cx="901470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/>
              <a:t>Together with God, we will explore, discover and flourish</a:t>
            </a:r>
            <a:endParaRPr lang="en-GB" b="1"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675483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8002430-B9E8-F413-622B-5E9F29A822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1C1607CD-ED17-F6AE-D837-0840DD61A4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24264A9A-7902-0892-716E-327F737BE7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3384350" cy="6858000"/>
          </a:xfrm>
          <a:custGeom>
            <a:avLst/>
            <a:gdLst>
              <a:gd name="connsiteX0" fmla="*/ 0 w 4512467"/>
              <a:gd name="connsiteY0" fmla="*/ 0 h 6858000"/>
              <a:gd name="connsiteX1" fmla="*/ 2579526 w 4512467"/>
              <a:gd name="connsiteY1" fmla="*/ 0 h 6858000"/>
              <a:gd name="connsiteX2" fmla="*/ 2583267 w 4512467"/>
              <a:gd name="connsiteY2" fmla="*/ 2151 h 6858000"/>
              <a:gd name="connsiteX3" fmla="*/ 4512467 w 4512467"/>
              <a:gd name="connsiteY3" fmla="*/ 3429000 h 6858000"/>
              <a:gd name="connsiteX4" fmla="*/ 2583267 w 4512467"/>
              <a:gd name="connsiteY4" fmla="*/ 6855849 h 6858000"/>
              <a:gd name="connsiteX5" fmla="*/ 2579526 w 4512467"/>
              <a:gd name="connsiteY5" fmla="*/ 6858000 h 6858000"/>
              <a:gd name="connsiteX6" fmla="*/ 0 w 451246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12467" h="6858000">
                <a:moveTo>
                  <a:pt x="0" y="0"/>
                </a:moveTo>
                <a:lnTo>
                  <a:pt x="2579526" y="0"/>
                </a:lnTo>
                <a:lnTo>
                  <a:pt x="2583267" y="2151"/>
                </a:lnTo>
                <a:cubicBezTo>
                  <a:pt x="3739868" y="704919"/>
                  <a:pt x="4512467" y="1976735"/>
                  <a:pt x="4512467" y="3429000"/>
                </a:cubicBezTo>
                <a:cubicBezTo>
                  <a:pt x="4512467" y="4881266"/>
                  <a:pt x="3739868" y="6153081"/>
                  <a:pt x="2583267" y="6855849"/>
                </a:cubicBezTo>
                <a:lnTo>
                  <a:pt x="257952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47" name="Title 1">
            <a:extLst>
              <a:ext uri="{FF2B5EF4-FFF2-40B4-BE49-F238E27FC236}">
                <a16:creationId xmlns:a16="http://schemas.microsoft.com/office/drawing/2014/main" id="{E611D0DF-20D9-9956-086E-E45C5BDE6DD8}"/>
              </a:ext>
            </a:extLst>
          </p:cNvPr>
          <p:cNvSpPr txBox="1">
            <a:spLocks/>
          </p:cNvSpPr>
          <p:nvPr/>
        </p:nvSpPr>
        <p:spPr>
          <a:xfrm>
            <a:off x="628650" y="78543"/>
            <a:ext cx="7886700" cy="56578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/>
              <a:t>God's Gifts – detailed overview</a:t>
            </a:r>
            <a:endParaRPr lang="en-US" sz="4000">
              <a:ea typeface="Calibri Light"/>
              <a:cs typeface="Calibri Light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4023522-2BD3-AFBF-BDA5-6B48A5835068}"/>
              </a:ext>
            </a:extLst>
          </p:cNvPr>
          <p:cNvSpPr txBox="1"/>
          <p:nvPr/>
        </p:nvSpPr>
        <p:spPr>
          <a:xfrm>
            <a:off x="1334" y="6332820"/>
            <a:ext cx="901470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/>
              <a:t>Together with God, we will explore, discover and flourish</a:t>
            </a:r>
            <a:endParaRPr lang="en-GB" b="1">
              <a:ea typeface="Calibri" panose="020F0502020204030204"/>
              <a:cs typeface="Calibri" panose="020F0502020204030204"/>
            </a:endParaRPr>
          </a:p>
        </p:txBody>
      </p:sp>
      <p:sp>
        <p:nvSpPr>
          <p:cNvPr id="9" name="TextBox 2">
            <a:extLst>
              <a:ext uri="{FF2B5EF4-FFF2-40B4-BE49-F238E27FC236}">
                <a16:creationId xmlns:a16="http://schemas.microsoft.com/office/drawing/2014/main" id="{590D66D3-8D22-4146-130B-4A427237C624}"/>
              </a:ext>
            </a:extLst>
          </p:cNvPr>
          <p:cNvSpPr txBox="1"/>
          <p:nvPr/>
        </p:nvSpPr>
        <p:spPr>
          <a:xfrm>
            <a:off x="5534689" y="1254557"/>
            <a:ext cx="2743200" cy="92333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Link to website page - </a:t>
            </a:r>
            <a:r>
              <a:rPr lang="en-US">
                <a:hlinkClick r:id="rId2"/>
              </a:rPr>
              <a:t>https://www.llansannorprimary.co.uk/</a:t>
            </a:r>
            <a:endParaRPr lang="en-GB"/>
          </a:p>
        </p:txBody>
      </p:sp>
      <p:pic>
        <p:nvPicPr>
          <p:cNvPr id="2" name="Picture 1" descr="A screenshot of a computer screen&#10;&#10;AI-generated content may be incorrect.">
            <a:extLst>
              <a:ext uri="{FF2B5EF4-FFF2-40B4-BE49-F238E27FC236}">
                <a16:creationId xmlns:a16="http://schemas.microsoft.com/office/drawing/2014/main" id="{6E0AF2A8-CB73-A144-4368-8A32F35795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069" y="894777"/>
            <a:ext cx="7682024" cy="5440584"/>
          </a:xfrm>
          <a:prstGeom prst="rect">
            <a:avLst/>
          </a:prstGeom>
        </p:spPr>
      </p:pic>
      <p:pic>
        <p:nvPicPr>
          <p:cNvPr id="5" name="Picture 4" descr="A group of kids sitting around a table&#10;&#10;AI-generated content may be incorrect.">
            <a:extLst>
              <a:ext uri="{FF2B5EF4-FFF2-40B4-BE49-F238E27FC236}">
                <a16:creationId xmlns:a16="http://schemas.microsoft.com/office/drawing/2014/main" id="{639A742E-4BC4-281A-17CA-C6F5EEA431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79721" y="177652"/>
            <a:ext cx="2162175" cy="2781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36668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00E502F-8C2F-B6E4-DDA3-3D3D4E3414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1838CFC-4376-66BE-BA71-ED2FC6DC87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6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99579A69-8F15-4F12-0D9B-B2F61C4135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125454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7DBCE39A-0BF7-F9ED-8B66-885310FCBA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5662801" y="2455479"/>
            <a:ext cx="3062575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C7D3F71C-8CAC-55FC-80C9-82279FEABF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0463443"/>
              </p:ext>
            </p:extLst>
          </p:nvPr>
        </p:nvGraphicFramePr>
        <p:xfrm>
          <a:off x="359894" y="1712833"/>
          <a:ext cx="8431722" cy="4357703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405287">
                  <a:extLst>
                    <a:ext uri="{9D8B030D-6E8A-4147-A177-3AD203B41FA5}">
                      <a16:colId xmlns:a16="http://schemas.microsoft.com/office/drawing/2014/main" val="2003382111"/>
                    </a:ext>
                  </a:extLst>
                </a:gridCol>
                <a:gridCol w="1405287">
                  <a:extLst>
                    <a:ext uri="{9D8B030D-6E8A-4147-A177-3AD203B41FA5}">
                      <a16:colId xmlns:a16="http://schemas.microsoft.com/office/drawing/2014/main" val="3290214291"/>
                    </a:ext>
                  </a:extLst>
                </a:gridCol>
                <a:gridCol w="1405287">
                  <a:extLst>
                    <a:ext uri="{9D8B030D-6E8A-4147-A177-3AD203B41FA5}">
                      <a16:colId xmlns:a16="http://schemas.microsoft.com/office/drawing/2014/main" val="44129469"/>
                    </a:ext>
                  </a:extLst>
                </a:gridCol>
                <a:gridCol w="1405287">
                  <a:extLst>
                    <a:ext uri="{9D8B030D-6E8A-4147-A177-3AD203B41FA5}">
                      <a16:colId xmlns:a16="http://schemas.microsoft.com/office/drawing/2014/main" val="2327922697"/>
                    </a:ext>
                  </a:extLst>
                </a:gridCol>
                <a:gridCol w="1405287">
                  <a:extLst>
                    <a:ext uri="{9D8B030D-6E8A-4147-A177-3AD203B41FA5}">
                      <a16:colId xmlns:a16="http://schemas.microsoft.com/office/drawing/2014/main" val="2236583007"/>
                    </a:ext>
                  </a:extLst>
                </a:gridCol>
                <a:gridCol w="1405287">
                  <a:extLst>
                    <a:ext uri="{9D8B030D-6E8A-4147-A177-3AD203B41FA5}">
                      <a16:colId xmlns:a16="http://schemas.microsoft.com/office/drawing/2014/main" val="3139135193"/>
                    </a:ext>
                  </a:extLst>
                </a:gridCol>
              </a:tblGrid>
              <a:tr h="266588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endParaRPr lang="en-GB" sz="1200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 i="0">
                          <a:effectLst/>
                          <a:latin typeface="Comic Sans MS"/>
                        </a:rPr>
                        <a:t>Monday </a:t>
                      </a:r>
                      <a:endParaRPr lang="en-GB" b="1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 i="0">
                          <a:effectLst/>
                          <a:latin typeface="Comic Sans MS"/>
                        </a:rPr>
                        <a:t>Tuesday </a:t>
                      </a:r>
                      <a:endParaRPr lang="en-GB" b="1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 i="0">
                          <a:effectLst/>
                          <a:latin typeface="Comic Sans MS"/>
                        </a:rPr>
                        <a:t>Wednesday </a:t>
                      </a:r>
                      <a:endParaRPr lang="en-GB" b="1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 i="0">
                          <a:effectLst/>
                          <a:latin typeface="Comic Sans MS"/>
                        </a:rPr>
                        <a:t>Thursday </a:t>
                      </a:r>
                      <a:endParaRPr lang="en-GB" b="1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 i="0">
                          <a:effectLst/>
                          <a:latin typeface="Comic Sans MS"/>
                        </a:rPr>
                        <a:t>Friday </a:t>
                      </a:r>
                      <a:endParaRPr lang="en-GB" b="1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866517"/>
                  </a:ext>
                </a:extLst>
              </a:tr>
              <a:tr h="436318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 i="0">
                          <a:effectLst/>
                          <a:latin typeface="Comic Sans MS"/>
                        </a:rPr>
                        <a:t>Soft start </a:t>
                      </a:r>
                      <a:endParaRPr lang="en-GB" b="1" i="0">
                        <a:effectLst/>
                        <a:latin typeface="Comic Sans MS"/>
                      </a:endParaRPr>
                    </a:p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 i="0">
                          <a:effectLst/>
                          <a:latin typeface="Comic Sans MS"/>
                        </a:rPr>
                        <a:t>8:55 – 9:15 </a:t>
                      </a:r>
                      <a:endParaRPr lang="en-GB" b="1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1:1 Reading, Maths, Fine motor, ICT, literacy and reflection</a:t>
                      </a: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49721976"/>
                  </a:ext>
                </a:extLst>
              </a:tr>
              <a:tr h="436318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 i="0">
                          <a:effectLst/>
                          <a:latin typeface="Comic Sans MS"/>
                        </a:rPr>
                        <a:t>Session 1 </a:t>
                      </a:r>
                      <a:endParaRPr lang="en-GB" b="1" i="0">
                        <a:effectLst/>
                        <a:latin typeface="Comic Sans MS"/>
                      </a:endParaRPr>
                    </a:p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 i="0">
                          <a:effectLst/>
                          <a:latin typeface="Comic Sans MS"/>
                        </a:rPr>
                        <a:t>9:15 – 10:30 </a:t>
                      </a:r>
                      <a:endParaRPr lang="en-GB" b="1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Maths </a:t>
                      </a:r>
                      <a:endParaRPr lang="en-GB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Maths </a:t>
                      </a:r>
                      <a:endParaRPr lang="en-GB" b="0" i="0">
                        <a:effectLst/>
                        <a:latin typeface="Comic Sans MS"/>
                      </a:endParaRPr>
                    </a:p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endParaRPr lang="en-GB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PPA - PE</a:t>
                      </a:r>
                      <a:endParaRPr lang="en-GB" b="0" i="0">
                        <a:effectLst/>
                        <a:latin typeface="Comic Sans MS"/>
                      </a:endParaRPr>
                    </a:p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endParaRPr lang="en-GB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Maths </a:t>
                      </a:r>
                      <a:endParaRPr lang="en-GB" b="0" i="0">
                        <a:effectLst/>
                        <a:latin typeface="Comic Sans MS"/>
                      </a:endParaRPr>
                    </a:p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endParaRPr lang="en-GB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PPA – well-being</a:t>
                      </a:r>
                    </a:p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endParaRPr lang="en-GB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46845431"/>
                  </a:ext>
                </a:extLst>
              </a:tr>
              <a:tr h="436318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 i="0">
                          <a:effectLst/>
                          <a:latin typeface="Comic Sans MS"/>
                        </a:rPr>
                        <a:t>Break 10:30-10:45 </a:t>
                      </a:r>
                      <a:endParaRPr lang="en-GB" b="1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endParaRPr lang="en-GB" sz="1200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8F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53728894"/>
                  </a:ext>
                </a:extLst>
              </a:tr>
              <a:tr h="436318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 i="0">
                          <a:effectLst/>
                          <a:latin typeface="Comic Sans MS"/>
                        </a:rPr>
                        <a:t>Session 2 </a:t>
                      </a:r>
                      <a:endParaRPr lang="en-GB" b="1" i="0">
                        <a:effectLst/>
                        <a:latin typeface="Comic Sans MS"/>
                      </a:endParaRPr>
                    </a:p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 i="0">
                          <a:effectLst/>
                          <a:latin typeface="Comic Sans MS"/>
                        </a:rPr>
                        <a:t>10:45 – 12:00 </a:t>
                      </a:r>
                      <a:endParaRPr lang="en-GB" b="1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Literacy / RWI </a:t>
                      </a:r>
                      <a:endParaRPr lang="en-GB" b="0" i="0">
                        <a:effectLst/>
                        <a:latin typeface="Comic Sans MS"/>
                      </a:endParaRPr>
                    </a:p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endParaRPr lang="en-GB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 u="none" strike="noStrike" noProof="0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Literacy / RWI </a:t>
                      </a:r>
                      <a:endParaRPr lang="en-US"/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 u="none" strike="noStrike" noProof="0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Literacy / RWI </a:t>
                      </a:r>
                      <a:endParaRPr lang="en-US"/>
                    </a:p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endParaRPr lang="en-GB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 u="none" strike="noStrike" noProof="0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Literacy / RWI </a:t>
                      </a:r>
                      <a:endParaRPr lang="en-US"/>
                    </a:p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endParaRPr lang="en-GB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 u="none" strike="noStrike" noProof="0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Maths</a:t>
                      </a:r>
                      <a:endParaRPr lang="en-US"/>
                    </a:p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endParaRPr lang="en-GB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28900266"/>
                  </a:ext>
                </a:extLst>
              </a:tr>
              <a:tr h="436318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 i="0">
                          <a:effectLst/>
                          <a:latin typeface="Comic Sans MS"/>
                        </a:rPr>
                        <a:t>11:45 – 12:00 </a:t>
                      </a:r>
                      <a:endParaRPr lang="en-GB" b="1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 err="1">
                          <a:effectLst/>
                          <a:latin typeface="Comic Sans MS"/>
                        </a:rPr>
                        <a:t>Helpwr</a:t>
                      </a:r>
                      <a:r>
                        <a:rPr lang="en-GB" sz="1200" b="0" i="0">
                          <a:effectLst/>
                          <a:latin typeface="Comic Sans MS"/>
                        </a:rPr>
                        <a:t> Heddiw </a:t>
                      </a:r>
                      <a:endParaRPr lang="en-GB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 err="1">
                          <a:effectLst/>
                          <a:latin typeface="Comic Sans MS"/>
                        </a:rPr>
                        <a:t>Helpwr</a:t>
                      </a:r>
                      <a:r>
                        <a:rPr lang="en-GB" sz="1200" b="0" i="0">
                          <a:effectLst/>
                          <a:latin typeface="Comic Sans MS"/>
                        </a:rPr>
                        <a:t> Heddiw </a:t>
                      </a:r>
                      <a:endParaRPr lang="en-GB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 err="1">
                          <a:effectLst/>
                          <a:latin typeface="Comic Sans MS"/>
                        </a:rPr>
                        <a:t>Helpwr</a:t>
                      </a:r>
                      <a:r>
                        <a:rPr lang="en-GB" sz="1200" b="0" i="0">
                          <a:effectLst/>
                          <a:latin typeface="Comic Sans MS"/>
                        </a:rPr>
                        <a:t> Heddiw </a:t>
                      </a:r>
                      <a:endParaRPr lang="en-GB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 err="1">
                          <a:effectLst/>
                          <a:latin typeface="Comic Sans MS"/>
                        </a:rPr>
                        <a:t>Helpwr</a:t>
                      </a:r>
                      <a:r>
                        <a:rPr lang="en-GB" sz="1200" b="0" i="0">
                          <a:effectLst/>
                          <a:latin typeface="Comic Sans MS"/>
                        </a:rPr>
                        <a:t> Heddiw </a:t>
                      </a:r>
                      <a:endParaRPr lang="en-GB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 err="1">
                          <a:effectLst/>
                          <a:latin typeface="Comic Sans MS"/>
                        </a:rPr>
                        <a:t>Helpwr</a:t>
                      </a:r>
                      <a:r>
                        <a:rPr lang="en-GB" sz="1200" b="0" i="0">
                          <a:effectLst/>
                          <a:latin typeface="Comic Sans MS"/>
                        </a:rPr>
                        <a:t> Heddiw </a:t>
                      </a:r>
                      <a:endParaRPr lang="en-GB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3206121"/>
                  </a:ext>
                </a:extLst>
              </a:tr>
              <a:tr h="436318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 i="0">
                          <a:effectLst/>
                          <a:latin typeface="Comic Sans MS"/>
                        </a:rPr>
                        <a:t>Lunch 12:00 – 1:00 </a:t>
                      </a:r>
                      <a:endParaRPr lang="en-GB" b="1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endParaRPr lang="en-GB" sz="1200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8F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6255874"/>
                  </a:ext>
                </a:extLst>
              </a:tr>
              <a:tr h="588523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 i="0">
                          <a:effectLst/>
                          <a:latin typeface="Comic Sans MS"/>
                        </a:rPr>
                        <a:t>Session 3 </a:t>
                      </a:r>
                      <a:endParaRPr lang="en-GB" b="1" i="0">
                        <a:effectLst/>
                        <a:latin typeface="Comic Sans MS"/>
                      </a:endParaRPr>
                    </a:p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 i="0">
                          <a:effectLst/>
                          <a:latin typeface="Comic Sans MS"/>
                        </a:rPr>
                        <a:t>1:00 – 1:30 </a:t>
                      </a:r>
                      <a:endParaRPr lang="en-GB" b="1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 err="1">
                          <a:effectLst/>
                          <a:latin typeface="Comic Sans MS"/>
                        </a:rPr>
                        <a:t>RWInc</a:t>
                      </a:r>
                      <a:r>
                        <a:rPr lang="en-GB" sz="1200" b="0" i="0">
                          <a:effectLst/>
                          <a:latin typeface="Comic Sans MS"/>
                        </a:rPr>
                        <a:t> / spelling / handwriting </a:t>
                      </a:r>
                      <a:endParaRPr lang="en-GB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 err="1">
                          <a:effectLst/>
                          <a:latin typeface="Comic Sans MS"/>
                        </a:rPr>
                        <a:t>RWInc</a:t>
                      </a:r>
                      <a:r>
                        <a:rPr lang="en-GB" sz="1200" b="0" i="0">
                          <a:effectLst/>
                          <a:latin typeface="Comic Sans MS"/>
                        </a:rPr>
                        <a:t> / spelling / handwriting </a:t>
                      </a:r>
                      <a:endParaRPr lang="en-GB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 err="1">
                          <a:effectLst/>
                          <a:latin typeface="Comic Sans MS"/>
                        </a:rPr>
                        <a:t>RWInc</a:t>
                      </a:r>
                      <a:r>
                        <a:rPr lang="en-GB" sz="1200" b="0" i="0">
                          <a:effectLst/>
                          <a:latin typeface="Comic Sans MS"/>
                        </a:rPr>
                        <a:t> / spelling / handwriting </a:t>
                      </a:r>
                      <a:endParaRPr lang="en-GB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 err="1">
                          <a:effectLst/>
                          <a:latin typeface="Comic Sans MS"/>
                        </a:rPr>
                        <a:t>RWInc</a:t>
                      </a:r>
                      <a:r>
                        <a:rPr lang="en-GB" sz="1200" b="0" i="0">
                          <a:effectLst/>
                          <a:latin typeface="Comic Sans MS"/>
                        </a:rPr>
                        <a:t> / spelling / handwriting </a:t>
                      </a:r>
                      <a:endParaRPr lang="en-GB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 err="1">
                          <a:effectLst/>
                          <a:latin typeface="Comic Sans MS"/>
                        </a:rPr>
                        <a:t>RWInc</a:t>
                      </a:r>
                      <a:r>
                        <a:rPr lang="en-GB" sz="1200" b="0" i="0">
                          <a:effectLst/>
                          <a:latin typeface="Comic Sans MS"/>
                        </a:rPr>
                        <a:t> / spelling / handwriting </a:t>
                      </a:r>
                      <a:endParaRPr lang="en-GB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5531119"/>
                  </a:ext>
                </a:extLst>
              </a:tr>
              <a:tr h="588523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 i="0">
                          <a:effectLst/>
                          <a:latin typeface="Comic Sans MS"/>
                        </a:rPr>
                        <a:t>Session 4 </a:t>
                      </a:r>
                      <a:endParaRPr lang="en-GB" b="1" i="0">
                        <a:effectLst/>
                        <a:latin typeface="Comic Sans MS"/>
                      </a:endParaRPr>
                    </a:p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 i="0">
                          <a:effectLst/>
                          <a:latin typeface="Comic Sans MS"/>
                        </a:rPr>
                        <a:t>1:30 – 3:25 </a:t>
                      </a:r>
                      <a:endParaRPr lang="en-GB" b="1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Topic </a:t>
                      </a: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endParaRPr lang="en-GB" sz="1200" b="0" i="0">
                        <a:effectLst/>
                        <a:latin typeface="Comic Sans MS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Talking circles</a:t>
                      </a: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Topic </a:t>
                      </a: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endParaRPr lang="en-GB" sz="1200" b="0" i="0">
                        <a:effectLst/>
                        <a:latin typeface="Comic Sans MS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Collective worship</a:t>
                      </a: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Topic</a:t>
                      </a: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endParaRPr lang="en-GB" sz="1200" b="0" i="0">
                        <a:effectLst/>
                        <a:latin typeface="Comic Sans MS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Collective worship</a:t>
                      </a: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RVE</a:t>
                      </a: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endParaRPr lang="en-GB" sz="1200" b="0" i="0">
                        <a:effectLst/>
                        <a:latin typeface="Comic Sans MS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Collective worship</a:t>
                      </a: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Feedback Friday</a:t>
                      </a:r>
                      <a:endParaRPr lang="en-US"/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/ Welsh games </a:t>
                      </a: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endParaRPr lang="en-GB" sz="1200" b="0" i="0">
                        <a:effectLst/>
                        <a:latin typeface="Comic Sans MS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Celebration</a:t>
                      </a: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8882407"/>
                  </a:ext>
                </a:extLst>
              </a:tr>
            </a:tbl>
          </a:graphicData>
        </a:graphic>
      </p:graphicFrame>
      <p:sp>
        <p:nvSpPr>
          <p:cNvPr id="11" name="Title 1">
            <a:extLst>
              <a:ext uri="{FF2B5EF4-FFF2-40B4-BE49-F238E27FC236}">
                <a16:creationId xmlns:a16="http://schemas.microsoft.com/office/drawing/2014/main" id="{106D374C-67DF-B329-6145-F810B0399E99}"/>
              </a:ext>
            </a:extLst>
          </p:cNvPr>
          <p:cNvSpPr>
            <a:spLocks noGrp="1"/>
          </p:cNvSpPr>
          <p:nvPr/>
        </p:nvSpPr>
        <p:spPr>
          <a:xfrm>
            <a:off x="308519" y="500428"/>
            <a:ext cx="7572124" cy="835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900" b="1"/>
              <a:t>A typical week in year 1 and 2…</a:t>
            </a:r>
            <a:endParaRPr lang="en-US" sz="3900" b="1">
              <a:ea typeface="Calibri Light"/>
              <a:cs typeface="Calibri Light"/>
            </a:endParaRPr>
          </a:p>
        </p:txBody>
      </p:sp>
      <p:pic>
        <p:nvPicPr>
          <p:cNvPr id="13" name="Picture 12" descr="A cartoon of a clock&#10;&#10;AI-generated content may be incorrect.">
            <a:extLst>
              <a:ext uri="{FF2B5EF4-FFF2-40B4-BE49-F238E27FC236}">
                <a16:creationId xmlns:a16="http://schemas.microsoft.com/office/drawing/2014/main" id="{ECD8025F-451F-8502-A43B-298552E8A2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59356" y="2902"/>
            <a:ext cx="1823247" cy="171369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92B3D2B-7D83-539F-2FDC-883A7F3E1349}"/>
              </a:ext>
            </a:extLst>
          </p:cNvPr>
          <p:cNvSpPr txBox="1"/>
          <p:nvPr/>
        </p:nvSpPr>
        <p:spPr>
          <a:xfrm>
            <a:off x="1334" y="6332820"/>
            <a:ext cx="901470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/>
              <a:t>Together with God, we will explore, discover and flourish</a:t>
            </a:r>
            <a:endParaRPr lang="en-GB" b="1"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507140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2D2B266D-3625-4584-A5C3-7D3F672CFF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463B99A-73EE-4FBB-B7C4-F9F9BCC25C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5D2A5D1-BA0D-47D3-B051-DA7743C46E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219825"/>
          </a:xfrm>
          <a:custGeom>
            <a:avLst/>
            <a:gdLst>
              <a:gd name="connsiteX0" fmla="*/ 6789701 w 12192000"/>
              <a:gd name="connsiteY0" fmla="*/ 6151588 h 6219825"/>
              <a:gd name="connsiteX1" fmla="*/ 6788702 w 12192000"/>
              <a:gd name="connsiteY1" fmla="*/ 6151666 h 6219825"/>
              <a:gd name="connsiteX2" fmla="*/ 6788476 w 12192000"/>
              <a:gd name="connsiteY2" fmla="*/ 6152200 h 6219825"/>
              <a:gd name="connsiteX3" fmla="*/ 9834 w 12192000"/>
              <a:gd name="connsiteY3" fmla="*/ 0 h 6219825"/>
              <a:gd name="connsiteX4" fmla="*/ 12357 w 12192000"/>
              <a:gd name="connsiteY4" fmla="*/ 1 h 6219825"/>
              <a:gd name="connsiteX5" fmla="*/ 12192000 w 12192000"/>
              <a:gd name="connsiteY5" fmla="*/ 1 h 6219825"/>
              <a:gd name="connsiteX6" fmla="*/ 12192000 w 12192000"/>
              <a:gd name="connsiteY6" fmla="*/ 5105401 h 6219825"/>
              <a:gd name="connsiteX7" fmla="*/ 12191716 w 12192000"/>
              <a:gd name="connsiteY7" fmla="*/ 5105401 h 6219825"/>
              <a:gd name="connsiteX8" fmla="*/ 12192000 w 12192000"/>
              <a:gd name="connsiteY8" fmla="*/ 5256977 h 6219825"/>
              <a:gd name="connsiteX9" fmla="*/ 12061096 w 12192000"/>
              <a:gd name="connsiteY9" fmla="*/ 5296034 h 6219825"/>
              <a:gd name="connsiteX10" fmla="*/ 11676800 w 12192000"/>
              <a:gd name="connsiteY10" fmla="*/ 5399652 h 6219825"/>
              <a:gd name="connsiteX11" fmla="*/ 10425355 w 12192000"/>
              <a:gd name="connsiteY11" fmla="*/ 5683310 h 6219825"/>
              <a:gd name="connsiteX12" fmla="*/ 9424022 w 12192000"/>
              <a:gd name="connsiteY12" fmla="*/ 5858546 h 6219825"/>
              <a:gd name="connsiteX13" fmla="*/ 8458419 w 12192000"/>
              <a:gd name="connsiteY13" fmla="*/ 5992303 h 6219825"/>
              <a:gd name="connsiteX14" fmla="*/ 7715970 w 12192000"/>
              <a:gd name="connsiteY14" fmla="*/ 6072283 h 6219825"/>
              <a:gd name="connsiteX15" fmla="*/ 6951716 w 12192000"/>
              <a:gd name="connsiteY15" fmla="*/ 6138091 h 6219825"/>
              <a:gd name="connsiteX16" fmla="*/ 6936303 w 12192000"/>
              <a:gd name="connsiteY16" fmla="*/ 6140163 h 6219825"/>
              <a:gd name="connsiteX17" fmla="*/ 6790448 w 12192000"/>
              <a:gd name="connsiteY17" fmla="*/ 6151529 h 6219825"/>
              <a:gd name="connsiteX18" fmla="*/ 6799941 w 12192000"/>
              <a:gd name="connsiteY18" fmla="*/ 6153349 h 6219825"/>
              <a:gd name="connsiteX19" fmla="*/ 6835432 w 12192000"/>
              <a:gd name="connsiteY19" fmla="*/ 6151642 h 6219825"/>
              <a:gd name="connsiteX20" fmla="*/ 6884003 w 12192000"/>
              <a:gd name="connsiteY20" fmla="*/ 6148662 h 6219825"/>
              <a:gd name="connsiteX21" fmla="*/ 7578771 w 12192000"/>
              <a:gd name="connsiteY21" fmla="*/ 6116122 h 6219825"/>
              <a:gd name="connsiteX22" fmla="*/ 8623845 w 12192000"/>
              <a:gd name="connsiteY22" fmla="*/ 6029188 h 6219825"/>
              <a:gd name="connsiteX23" fmla="*/ 9479970 w 12192000"/>
              <a:gd name="connsiteY23" fmla="*/ 5925239 h 6219825"/>
              <a:gd name="connsiteX24" fmla="*/ 10629308 w 12192000"/>
              <a:gd name="connsiteY24" fmla="*/ 5731000 h 6219825"/>
              <a:gd name="connsiteX25" fmla="*/ 11998498 w 12192000"/>
              <a:gd name="connsiteY25" fmla="*/ 5404869 h 6219825"/>
              <a:gd name="connsiteX26" fmla="*/ 12192000 w 12192000"/>
              <a:gd name="connsiteY26" fmla="*/ 5347846 h 6219825"/>
              <a:gd name="connsiteX27" fmla="*/ 12192000 w 12192000"/>
              <a:gd name="connsiteY27" fmla="*/ 5402606 h 6219825"/>
              <a:gd name="connsiteX28" fmla="*/ 11829257 w 12192000"/>
              <a:gd name="connsiteY28" fmla="*/ 5507950 h 6219825"/>
              <a:gd name="connsiteX29" fmla="*/ 10939183 w 12192000"/>
              <a:gd name="connsiteY29" fmla="*/ 5722555 h 6219825"/>
              <a:gd name="connsiteX30" fmla="*/ 9985530 w 12192000"/>
              <a:gd name="connsiteY30" fmla="*/ 5902635 h 6219825"/>
              <a:gd name="connsiteX31" fmla="*/ 9186882 w 12192000"/>
              <a:gd name="connsiteY31" fmla="*/ 6018631 h 6219825"/>
              <a:gd name="connsiteX32" fmla="*/ 8578198 w 12192000"/>
              <a:gd name="connsiteY32" fmla="*/ 6088179 h 6219825"/>
              <a:gd name="connsiteX33" fmla="*/ 7864358 w 12192000"/>
              <a:gd name="connsiteY33" fmla="*/ 6149656 h 6219825"/>
              <a:gd name="connsiteX34" fmla="*/ 6935502 w 12192000"/>
              <a:gd name="connsiteY34" fmla="*/ 6201071 h 6219825"/>
              <a:gd name="connsiteX35" fmla="*/ 6477750 w 12192000"/>
              <a:gd name="connsiteY35" fmla="*/ 6214980 h 6219825"/>
              <a:gd name="connsiteX36" fmla="*/ 6362294 w 12192000"/>
              <a:gd name="connsiteY36" fmla="*/ 6219825 h 6219825"/>
              <a:gd name="connsiteX37" fmla="*/ 6057129 w 12192000"/>
              <a:gd name="connsiteY37" fmla="*/ 6219825 h 6219825"/>
              <a:gd name="connsiteX38" fmla="*/ 5977784 w 12192000"/>
              <a:gd name="connsiteY38" fmla="*/ 6215229 h 6219825"/>
              <a:gd name="connsiteX39" fmla="*/ 5265087 w 12192000"/>
              <a:gd name="connsiteY39" fmla="*/ 6178965 h 6219825"/>
              <a:gd name="connsiteX40" fmla="*/ 4346277 w 12192000"/>
              <a:gd name="connsiteY40" fmla="*/ 6116869 h 6219825"/>
              <a:gd name="connsiteX41" fmla="*/ 3373045 w 12192000"/>
              <a:gd name="connsiteY41" fmla="*/ 6018259 h 6219825"/>
              <a:gd name="connsiteX42" fmla="*/ 2362173 w 12192000"/>
              <a:gd name="connsiteY42" fmla="*/ 5899282 h 6219825"/>
              <a:gd name="connsiteX43" fmla="*/ 1233178 w 12192000"/>
              <a:gd name="connsiteY43" fmla="*/ 5726033 h 6219825"/>
              <a:gd name="connsiteX44" fmla="*/ 68500 w 12192000"/>
              <a:gd name="connsiteY44" fmla="*/ 5486226 h 6219825"/>
              <a:gd name="connsiteX45" fmla="*/ 0 w 12192000"/>
              <a:gd name="connsiteY45" fmla="*/ 5468863 h 6219825"/>
              <a:gd name="connsiteX46" fmla="*/ 0 w 12192000"/>
              <a:gd name="connsiteY46" fmla="*/ 5412351 h 6219825"/>
              <a:gd name="connsiteX47" fmla="*/ 72441 w 12192000"/>
              <a:gd name="connsiteY47" fmla="*/ 5431135 h 6219825"/>
              <a:gd name="connsiteX48" fmla="*/ 600716 w 12192000"/>
              <a:gd name="connsiteY48" fmla="*/ 5549555 h 6219825"/>
              <a:gd name="connsiteX49" fmla="*/ 1769512 w 12192000"/>
              <a:gd name="connsiteY49" fmla="*/ 5759811 h 6219825"/>
              <a:gd name="connsiteX50" fmla="*/ 2613554 w 12192000"/>
              <a:gd name="connsiteY50" fmla="*/ 5876802 h 6219825"/>
              <a:gd name="connsiteX51" fmla="*/ 2581134 w 12192000"/>
              <a:gd name="connsiteY51" fmla="*/ 5866867 h 6219825"/>
              <a:gd name="connsiteX52" fmla="*/ 1112635 w 12192000"/>
              <a:gd name="connsiteY52" fmla="*/ 5534031 h 6219825"/>
              <a:gd name="connsiteX53" fmla="*/ 420412 w 12192000"/>
              <a:gd name="connsiteY53" fmla="*/ 5334514 h 6219825"/>
              <a:gd name="connsiteX54" fmla="*/ 0 w 12192000"/>
              <a:gd name="connsiteY54" fmla="*/ 5195539 h 6219825"/>
              <a:gd name="connsiteX55" fmla="*/ 60 w 12192000"/>
              <a:gd name="connsiteY55" fmla="*/ 5105401 h 6219825"/>
              <a:gd name="connsiteX56" fmla="*/ 0 w 12192000"/>
              <a:gd name="connsiteY56" fmla="*/ 5105401 h 6219825"/>
              <a:gd name="connsiteX57" fmla="*/ 0 w 12192000"/>
              <a:gd name="connsiteY57" fmla="*/ 1 h 6219825"/>
              <a:gd name="connsiteX58" fmla="*/ 9834 w 12192000"/>
              <a:gd name="connsiteY58" fmla="*/ 1 h 6219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</a:cxnLst>
            <a:rect l="l" t="t" r="r" b="b"/>
            <a:pathLst>
              <a:path w="12192000" h="6219825">
                <a:moveTo>
                  <a:pt x="6789701" y="6151588"/>
                </a:moveTo>
                <a:lnTo>
                  <a:pt x="6788702" y="6151666"/>
                </a:lnTo>
                <a:cubicBezTo>
                  <a:pt x="6788627" y="6151844"/>
                  <a:pt x="6788551" y="6152022"/>
                  <a:pt x="6788476" y="6152200"/>
                </a:cubicBezTo>
                <a:close/>
                <a:moveTo>
                  <a:pt x="9834" y="0"/>
                </a:moveTo>
                <a:lnTo>
                  <a:pt x="12357" y="1"/>
                </a:lnTo>
                <a:lnTo>
                  <a:pt x="12192000" y="1"/>
                </a:lnTo>
                <a:lnTo>
                  <a:pt x="12192000" y="5105401"/>
                </a:lnTo>
                <a:lnTo>
                  <a:pt x="12191716" y="5105401"/>
                </a:lnTo>
                <a:lnTo>
                  <a:pt x="12192000" y="5256977"/>
                </a:lnTo>
                <a:lnTo>
                  <a:pt x="12061096" y="5296034"/>
                </a:lnTo>
                <a:cubicBezTo>
                  <a:pt x="11933500" y="5332263"/>
                  <a:pt x="11805390" y="5366806"/>
                  <a:pt x="11676800" y="5399652"/>
                </a:cubicBezTo>
                <a:cubicBezTo>
                  <a:pt x="11262789" y="5507204"/>
                  <a:pt x="10845343" y="5600846"/>
                  <a:pt x="10425355" y="5683310"/>
                </a:cubicBezTo>
                <a:cubicBezTo>
                  <a:pt x="10092810" y="5748549"/>
                  <a:pt x="9759033" y="5806970"/>
                  <a:pt x="9424022" y="5858546"/>
                </a:cubicBezTo>
                <a:cubicBezTo>
                  <a:pt x="9102997" y="5908224"/>
                  <a:pt x="8781133" y="5952809"/>
                  <a:pt x="8458419" y="5992303"/>
                </a:cubicBezTo>
                <a:cubicBezTo>
                  <a:pt x="8211360" y="6022481"/>
                  <a:pt x="7963792" y="6048065"/>
                  <a:pt x="7715970" y="6072283"/>
                </a:cubicBezTo>
                <a:lnTo>
                  <a:pt x="6951716" y="6138091"/>
                </a:lnTo>
                <a:lnTo>
                  <a:pt x="6936303" y="6140163"/>
                </a:lnTo>
                <a:lnTo>
                  <a:pt x="6790448" y="6151529"/>
                </a:lnTo>
                <a:lnTo>
                  <a:pt x="6799941" y="6153349"/>
                </a:lnTo>
                <a:cubicBezTo>
                  <a:pt x="6811623" y="6153816"/>
                  <a:pt x="6823734" y="6151642"/>
                  <a:pt x="6835432" y="6151642"/>
                </a:cubicBezTo>
                <a:cubicBezTo>
                  <a:pt x="6851580" y="6151642"/>
                  <a:pt x="6867729" y="6149034"/>
                  <a:pt x="6884003" y="6148662"/>
                </a:cubicBezTo>
                <a:cubicBezTo>
                  <a:pt x="7115805" y="6143198"/>
                  <a:pt x="7347351" y="6131026"/>
                  <a:pt x="7578771" y="6116122"/>
                </a:cubicBezTo>
                <a:cubicBezTo>
                  <a:pt x="7927552" y="6093644"/>
                  <a:pt x="8276080" y="6065453"/>
                  <a:pt x="8623845" y="6029188"/>
                </a:cubicBezTo>
                <a:cubicBezTo>
                  <a:pt x="8909939" y="5999878"/>
                  <a:pt x="9195310" y="5965228"/>
                  <a:pt x="9479970" y="5925239"/>
                </a:cubicBezTo>
                <a:cubicBezTo>
                  <a:pt x="9864901" y="5870842"/>
                  <a:pt x="10248014" y="5806101"/>
                  <a:pt x="10629308" y="5731000"/>
                </a:cubicBezTo>
                <a:cubicBezTo>
                  <a:pt x="11090114" y="5639842"/>
                  <a:pt x="11546975" y="5532291"/>
                  <a:pt x="11998498" y="5404869"/>
                </a:cubicBezTo>
                <a:lnTo>
                  <a:pt x="12192000" y="5347846"/>
                </a:lnTo>
                <a:lnTo>
                  <a:pt x="12192000" y="5402606"/>
                </a:lnTo>
                <a:lnTo>
                  <a:pt x="11829257" y="5507950"/>
                </a:lnTo>
                <a:cubicBezTo>
                  <a:pt x="11534769" y="5587680"/>
                  <a:pt x="11238120" y="5658596"/>
                  <a:pt x="10939183" y="5722555"/>
                </a:cubicBezTo>
                <a:cubicBezTo>
                  <a:pt x="10622824" y="5790365"/>
                  <a:pt x="10304941" y="5850387"/>
                  <a:pt x="9985530" y="5902635"/>
                </a:cubicBezTo>
                <a:cubicBezTo>
                  <a:pt x="9720036" y="5946102"/>
                  <a:pt x="9453814" y="5984764"/>
                  <a:pt x="9186882" y="6018631"/>
                </a:cubicBezTo>
                <a:cubicBezTo>
                  <a:pt x="8984197" y="6044216"/>
                  <a:pt x="8781514" y="6068309"/>
                  <a:pt x="8578198" y="6088179"/>
                </a:cubicBezTo>
                <a:lnTo>
                  <a:pt x="7864358" y="6149656"/>
                </a:lnTo>
                <a:cubicBezTo>
                  <a:pt x="7554994" y="6172009"/>
                  <a:pt x="7245502" y="6189895"/>
                  <a:pt x="6935502" y="6201071"/>
                </a:cubicBezTo>
                <a:lnTo>
                  <a:pt x="6477750" y="6214980"/>
                </a:lnTo>
                <a:cubicBezTo>
                  <a:pt x="6439195" y="6212895"/>
                  <a:pt x="6400529" y="6214521"/>
                  <a:pt x="6362294" y="6219825"/>
                </a:cubicBezTo>
                <a:lnTo>
                  <a:pt x="6057129" y="6219825"/>
                </a:lnTo>
                <a:lnTo>
                  <a:pt x="5977784" y="6215229"/>
                </a:lnTo>
                <a:lnTo>
                  <a:pt x="5265087" y="6178965"/>
                </a:lnTo>
                <a:cubicBezTo>
                  <a:pt x="4958267" y="6166544"/>
                  <a:pt x="4651826" y="6146055"/>
                  <a:pt x="4346277" y="6116869"/>
                </a:cubicBezTo>
                <a:lnTo>
                  <a:pt x="3373045" y="6018259"/>
                </a:lnTo>
                <a:cubicBezTo>
                  <a:pt x="3035412" y="5983982"/>
                  <a:pt x="2698456" y="5944327"/>
                  <a:pt x="2362173" y="5899282"/>
                </a:cubicBezTo>
                <a:cubicBezTo>
                  <a:pt x="1984692" y="5849108"/>
                  <a:pt x="1608364" y="5791358"/>
                  <a:pt x="1233178" y="5726033"/>
                </a:cubicBezTo>
                <a:cubicBezTo>
                  <a:pt x="842181" y="5657291"/>
                  <a:pt x="453758" y="5578770"/>
                  <a:pt x="68500" y="5486226"/>
                </a:cubicBezTo>
                <a:lnTo>
                  <a:pt x="0" y="5468863"/>
                </a:lnTo>
                <a:lnTo>
                  <a:pt x="0" y="5412351"/>
                </a:lnTo>
                <a:lnTo>
                  <a:pt x="72441" y="5431135"/>
                </a:lnTo>
                <a:cubicBezTo>
                  <a:pt x="247961" y="5473331"/>
                  <a:pt x="424164" y="5512608"/>
                  <a:pt x="600716" y="5549555"/>
                </a:cubicBezTo>
                <a:cubicBezTo>
                  <a:pt x="988279" y="5630403"/>
                  <a:pt x="1378133" y="5699330"/>
                  <a:pt x="1769512" y="5759811"/>
                </a:cubicBezTo>
                <a:cubicBezTo>
                  <a:pt x="2052426" y="5803406"/>
                  <a:pt x="2335725" y="5843519"/>
                  <a:pt x="2613554" y="5876802"/>
                </a:cubicBezTo>
                <a:cubicBezTo>
                  <a:pt x="2605544" y="5879410"/>
                  <a:pt x="2594611" y="5869350"/>
                  <a:pt x="2581134" y="5866867"/>
                </a:cubicBezTo>
                <a:cubicBezTo>
                  <a:pt x="2087178" y="5774877"/>
                  <a:pt x="1597684" y="5663937"/>
                  <a:pt x="1112635" y="5534031"/>
                </a:cubicBezTo>
                <a:cubicBezTo>
                  <a:pt x="880453" y="5471934"/>
                  <a:pt x="649713" y="5405428"/>
                  <a:pt x="420412" y="5334514"/>
                </a:cubicBezTo>
                <a:lnTo>
                  <a:pt x="0" y="5195539"/>
                </a:lnTo>
                <a:lnTo>
                  <a:pt x="60" y="5105401"/>
                </a:lnTo>
                <a:lnTo>
                  <a:pt x="0" y="5105401"/>
                </a:lnTo>
                <a:lnTo>
                  <a:pt x="0" y="1"/>
                </a:lnTo>
                <a:lnTo>
                  <a:pt x="9834" y="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2F664C-B371-F571-AAB2-090D734991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50" y="519113"/>
            <a:ext cx="8743950" cy="4371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1406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2D2B266D-3625-4584-A5C3-7D3F672CFF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463B99A-73EE-4FBB-B7C4-F9F9BCC25C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A5D2A5D1-BA0D-47D3-B051-DA7743C46E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219825"/>
          </a:xfrm>
          <a:custGeom>
            <a:avLst/>
            <a:gdLst>
              <a:gd name="connsiteX0" fmla="*/ 6789701 w 12192000"/>
              <a:gd name="connsiteY0" fmla="*/ 6151588 h 6219825"/>
              <a:gd name="connsiteX1" fmla="*/ 6788702 w 12192000"/>
              <a:gd name="connsiteY1" fmla="*/ 6151666 h 6219825"/>
              <a:gd name="connsiteX2" fmla="*/ 6788476 w 12192000"/>
              <a:gd name="connsiteY2" fmla="*/ 6152200 h 6219825"/>
              <a:gd name="connsiteX3" fmla="*/ 9834 w 12192000"/>
              <a:gd name="connsiteY3" fmla="*/ 0 h 6219825"/>
              <a:gd name="connsiteX4" fmla="*/ 12357 w 12192000"/>
              <a:gd name="connsiteY4" fmla="*/ 1 h 6219825"/>
              <a:gd name="connsiteX5" fmla="*/ 12192000 w 12192000"/>
              <a:gd name="connsiteY5" fmla="*/ 1 h 6219825"/>
              <a:gd name="connsiteX6" fmla="*/ 12192000 w 12192000"/>
              <a:gd name="connsiteY6" fmla="*/ 5105401 h 6219825"/>
              <a:gd name="connsiteX7" fmla="*/ 12191716 w 12192000"/>
              <a:gd name="connsiteY7" fmla="*/ 5105401 h 6219825"/>
              <a:gd name="connsiteX8" fmla="*/ 12192000 w 12192000"/>
              <a:gd name="connsiteY8" fmla="*/ 5256977 h 6219825"/>
              <a:gd name="connsiteX9" fmla="*/ 12061096 w 12192000"/>
              <a:gd name="connsiteY9" fmla="*/ 5296034 h 6219825"/>
              <a:gd name="connsiteX10" fmla="*/ 11676800 w 12192000"/>
              <a:gd name="connsiteY10" fmla="*/ 5399652 h 6219825"/>
              <a:gd name="connsiteX11" fmla="*/ 10425355 w 12192000"/>
              <a:gd name="connsiteY11" fmla="*/ 5683310 h 6219825"/>
              <a:gd name="connsiteX12" fmla="*/ 9424022 w 12192000"/>
              <a:gd name="connsiteY12" fmla="*/ 5858546 h 6219825"/>
              <a:gd name="connsiteX13" fmla="*/ 8458419 w 12192000"/>
              <a:gd name="connsiteY13" fmla="*/ 5992303 h 6219825"/>
              <a:gd name="connsiteX14" fmla="*/ 7715970 w 12192000"/>
              <a:gd name="connsiteY14" fmla="*/ 6072283 h 6219825"/>
              <a:gd name="connsiteX15" fmla="*/ 6951716 w 12192000"/>
              <a:gd name="connsiteY15" fmla="*/ 6138091 h 6219825"/>
              <a:gd name="connsiteX16" fmla="*/ 6936303 w 12192000"/>
              <a:gd name="connsiteY16" fmla="*/ 6140163 h 6219825"/>
              <a:gd name="connsiteX17" fmla="*/ 6790448 w 12192000"/>
              <a:gd name="connsiteY17" fmla="*/ 6151529 h 6219825"/>
              <a:gd name="connsiteX18" fmla="*/ 6799941 w 12192000"/>
              <a:gd name="connsiteY18" fmla="*/ 6153349 h 6219825"/>
              <a:gd name="connsiteX19" fmla="*/ 6835432 w 12192000"/>
              <a:gd name="connsiteY19" fmla="*/ 6151642 h 6219825"/>
              <a:gd name="connsiteX20" fmla="*/ 6884003 w 12192000"/>
              <a:gd name="connsiteY20" fmla="*/ 6148662 h 6219825"/>
              <a:gd name="connsiteX21" fmla="*/ 7578771 w 12192000"/>
              <a:gd name="connsiteY21" fmla="*/ 6116122 h 6219825"/>
              <a:gd name="connsiteX22" fmla="*/ 8623845 w 12192000"/>
              <a:gd name="connsiteY22" fmla="*/ 6029188 h 6219825"/>
              <a:gd name="connsiteX23" fmla="*/ 9479970 w 12192000"/>
              <a:gd name="connsiteY23" fmla="*/ 5925239 h 6219825"/>
              <a:gd name="connsiteX24" fmla="*/ 10629308 w 12192000"/>
              <a:gd name="connsiteY24" fmla="*/ 5731000 h 6219825"/>
              <a:gd name="connsiteX25" fmla="*/ 11998498 w 12192000"/>
              <a:gd name="connsiteY25" fmla="*/ 5404869 h 6219825"/>
              <a:gd name="connsiteX26" fmla="*/ 12192000 w 12192000"/>
              <a:gd name="connsiteY26" fmla="*/ 5347846 h 6219825"/>
              <a:gd name="connsiteX27" fmla="*/ 12192000 w 12192000"/>
              <a:gd name="connsiteY27" fmla="*/ 5402606 h 6219825"/>
              <a:gd name="connsiteX28" fmla="*/ 11829257 w 12192000"/>
              <a:gd name="connsiteY28" fmla="*/ 5507950 h 6219825"/>
              <a:gd name="connsiteX29" fmla="*/ 10939183 w 12192000"/>
              <a:gd name="connsiteY29" fmla="*/ 5722555 h 6219825"/>
              <a:gd name="connsiteX30" fmla="*/ 9985530 w 12192000"/>
              <a:gd name="connsiteY30" fmla="*/ 5902635 h 6219825"/>
              <a:gd name="connsiteX31" fmla="*/ 9186882 w 12192000"/>
              <a:gd name="connsiteY31" fmla="*/ 6018631 h 6219825"/>
              <a:gd name="connsiteX32" fmla="*/ 8578198 w 12192000"/>
              <a:gd name="connsiteY32" fmla="*/ 6088179 h 6219825"/>
              <a:gd name="connsiteX33" fmla="*/ 7864358 w 12192000"/>
              <a:gd name="connsiteY33" fmla="*/ 6149656 h 6219825"/>
              <a:gd name="connsiteX34" fmla="*/ 6935502 w 12192000"/>
              <a:gd name="connsiteY34" fmla="*/ 6201071 h 6219825"/>
              <a:gd name="connsiteX35" fmla="*/ 6477750 w 12192000"/>
              <a:gd name="connsiteY35" fmla="*/ 6214980 h 6219825"/>
              <a:gd name="connsiteX36" fmla="*/ 6362294 w 12192000"/>
              <a:gd name="connsiteY36" fmla="*/ 6219825 h 6219825"/>
              <a:gd name="connsiteX37" fmla="*/ 6057129 w 12192000"/>
              <a:gd name="connsiteY37" fmla="*/ 6219825 h 6219825"/>
              <a:gd name="connsiteX38" fmla="*/ 5977784 w 12192000"/>
              <a:gd name="connsiteY38" fmla="*/ 6215229 h 6219825"/>
              <a:gd name="connsiteX39" fmla="*/ 5265087 w 12192000"/>
              <a:gd name="connsiteY39" fmla="*/ 6178965 h 6219825"/>
              <a:gd name="connsiteX40" fmla="*/ 4346277 w 12192000"/>
              <a:gd name="connsiteY40" fmla="*/ 6116869 h 6219825"/>
              <a:gd name="connsiteX41" fmla="*/ 3373045 w 12192000"/>
              <a:gd name="connsiteY41" fmla="*/ 6018259 h 6219825"/>
              <a:gd name="connsiteX42" fmla="*/ 2362173 w 12192000"/>
              <a:gd name="connsiteY42" fmla="*/ 5899282 h 6219825"/>
              <a:gd name="connsiteX43" fmla="*/ 1233178 w 12192000"/>
              <a:gd name="connsiteY43" fmla="*/ 5726033 h 6219825"/>
              <a:gd name="connsiteX44" fmla="*/ 68500 w 12192000"/>
              <a:gd name="connsiteY44" fmla="*/ 5486226 h 6219825"/>
              <a:gd name="connsiteX45" fmla="*/ 0 w 12192000"/>
              <a:gd name="connsiteY45" fmla="*/ 5468863 h 6219825"/>
              <a:gd name="connsiteX46" fmla="*/ 0 w 12192000"/>
              <a:gd name="connsiteY46" fmla="*/ 5412351 h 6219825"/>
              <a:gd name="connsiteX47" fmla="*/ 72441 w 12192000"/>
              <a:gd name="connsiteY47" fmla="*/ 5431135 h 6219825"/>
              <a:gd name="connsiteX48" fmla="*/ 600716 w 12192000"/>
              <a:gd name="connsiteY48" fmla="*/ 5549555 h 6219825"/>
              <a:gd name="connsiteX49" fmla="*/ 1769512 w 12192000"/>
              <a:gd name="connsiteY49" fmla="*/ 5759811 h 6219825"/>
              <a:gd name="connsiteX50" fmla="*/ 2613554 w 12192000"/>
              <a:gd name="connsiteY50" fmla="*/ 5876802 h 6219825"/>
              <a:gd name="connsiteX51" fmla="*/ 2581134 w 12192000"/>
              <a:gd name="connsiteY51" fmla="*/ 5866867 h 6219825"/>
              <a:gd name="connsiteX52" fmla="*/ 1112635 w 12192000"/>
              <a:gd name="connsiteY52" fmla="*/ 5534031 h 6219825"/>
              <a:gd name="connsiteX53" fmla="*/ 420412 w 12192000"/>
              <a:gd name="connsiteY53" fmla="*/ 5334514 h 6219825"/>
              <a:gd name="connsiteX54" fmla="*/ 0 w 12192000"/>
              <a:gd name="connsiteY54" fmla="*/ 5195539 h 6219825"/>
              <a:gd name="connsiteX55" fmla="*/ 60 w 12192000"/>
              <a:gd name="connsiteY55" fmla="*/ 5105401 h 6219825"/>
              <a:gd name="connsiteX56" fmla="*/ 0 w 12192000"/>
              <a:gd name="connsiteY56" fmla="*/ 5105401 h 6219825"/>
              <a:gd name="connsiteX57" fmla="*/ 0 w 12192000"/>
              <a:gd name="connsiteY57" fmla="*/ 1 h 6219825"/>
              <a:gd name="connsiteX58" fmla="*/ 9834 w 12192000"/>
              <a:gd name="connsiteY58" fmla="*/ 1 h 6219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</a:cxnLst>
            <a:rect l="l" t="t" r="r" b="b"/>
            <a:pathLst>
              <a:path w="12192000" h="6219825">
                <a:moveTo>
                  <a:pt x="6789701" y="6151588"/>
                </a:moveTo>
                <a:lnTo>
                  <a:pt x="6788702" y="6151666"/>
                </a:lnTo>
                <a:cubicBezTo>
                  <a:pt x="6788627" y="6151844"/>
                  <a:pt x="6788551" y="6152022"/>
                  <a:pt x="6788476" y="6152200"/>
                </a:cubicBezTo>
                <a:close/>
                <a:moveTo>
                  <a:pt x="9834" y="0"/>
                </a:moveTo>
                <a:lnTo>
                  <a:pt x="12357" y="1"/>
                </a:lnTo>
                <a:lnTo>
                  <a:pt x="12192000" y="1"/>
                </a:lnTo>
                <a:lnTo>
                  <a:pt x="12192000" y="5105401"/>
                </a:lnTo>
                <a:lnTo>
                  <a:pt x="12191716" y="5105401"/>
                </a:lnTo>
                <a:lnTo>
                  <a:pt x="12192000" y="5256977"/>
                </a:lnTo>
                <a:lnTo>
                  <a:pt x="12061096" y="5296034"/>
                </a:lnTo>
                <a:cubicBezTo>
                  <a:pt x="11933500" y="5332263"/>
                  <a:pt x="11805390" y="5366806"/>
                  <a:pt x="11676800" y="5399652"/>
                </a:cubicBezTo>
                <a:cubicBezTo>
                  <a:pt x="11262789" y="5507204"/>
                  <a:pt x="10845343" y="5600846"/>
                  <a:pt x="10425355" y="5683310"/>
                </a:cubicBezTo>
                <a:cubicBezTo>
                  <a:pt x="10092810" y="5748549"/>
                  <a:pt x="9759033" y="5806970"/>
                  <a:pt x="9424022" y="5858546"/>
                </a:cubicBezTo>
                <a:cubicBezTo>
                  <a:pt x="9102997" y="5908224"/>
                  <a:pt x="8781133" y="5952809"/>
                  <a:pt x="8458419" y="5992303"/>
                </a:cubicBezTo>
                <a:cubicBezTo>
                  <a:pt x="8211360" y="6022481"/>
                  <a:pt x="7963792" y="6048065"/>
                  <a:pt x="7715970" y="6072283"/>
                </a:cubicBezTo>
                <a:lnTo>
                  <a:pt x="6951716" y="6138091"/>
                </a:lnTo>
                <a:lnTo>
                  <a:pt x="6936303" y="6140163"/>
                </a:lnTo>
                <a:lnTo>
                  <a:pt x="6790448" y="6151529"/>
                </a:lnTo>
                <a:lnTo>
                  <a:pt x="6799941" y="6153349"/>
                </a:lnTo>
                <a:cubicBezTo>
                  <a:pt x="6811623" y="6153816"/>
                  <a:pt x="6823734" y="6151642"/>
                  <a:pt x="6835432" y="6151642"/>
                </a:cubicBezTo>
                <a:cubicBezTo>
                  <a:pt x="6851580" y="6151642"/>
                  <a:pt x="6867729" y="6149034"/>
                  <a:pt x="6884003" y="6148662"/>
                </a:cubicBezTo>
                <a:cubicBezTo>
                  <a:pt x="7115805" y="6143198"/>
                  <a:pt x="7347351" y="6131026"/>
                  <a:pt x="7578771" y="6116122"/>
                </a:cubicBezTo>
                <a:cubicBezTo>
                  <a:pt x="7927552" y="6093644"/>
                  <a:pt x="8276080" y="6065453"/>
                  <a:pt x="8623845" y="6029188"/>
                </a:cubicBezTo>
                <a:cubicBezTo>
                  <a:pt x="8909939" y="5999878"/>
                  <a:pt x="9195310" y="5965228"/>
                  <a:pt x="9479970" y="5925239"/>
                </a:cubicBezTo>
                <a:cubicBezTo>
                  <a:pt x="9864901" y="5870842"/>
                  <a:pt x="10248014" y="5806101"/>
                  <a:pt x="10629308" y="5731000"/>
                </a:cubicBezTo>
                <a:cubicBezTo>
                  <a:pt x="11090114" y="5639842"/>
                  <a:pt x="11546975" y="5532291"/>
                  <a:pt x="11998498" y="5404869"/>
                </a:cubicBezTo>
                <a:lnTo>
                  <a:pt x="12192000" y="5347846"/>
                </a:lnTo>
                <a:lnTo>
                  <a:pt x="12192000" y="5402606"/>
                </a:lnTo>
                <a:lnTo>
                  <a:pt x="11829257" y="5507950"/>
                </a:lnTo>
                <a:cubicBezTo>
                  <a:pt x="11534769" y="5587680"/>
                  <a:pt x="11238120" y="5658596"/>
                  <a:pt x="10939183" y="5722555"/>
                </a:cubicBezTo>
                <a:cubicBezTo>
                  <a:pt x="10622824" y="5790365"/>
                  <a:pt x="10304941" y="5850387"/>
                  <a:pt x="9985530" y="5902635"/>
                </a:cubicBezTo>
                <a:cubicBezTo>
                  <a:pt x="9720036" y="5946102"/>
                  <a:pt x="9453814" y="5984764"/>
                  <a:pt x="9186882" y="6018631"/>
                </a:cubicBezTo>
                <a:cubicBezTo>
                  <a:pt x="8984197" y="6044216"/>
                  <a:pt x="8781514" y="6068309"/>
                  <a:pt x="8578198" y="6088179"/>
                </a:cubicBezTo>
                <a:lnTo>
                  <a:pt x="7864358" y="6149656"/>
                </a:lnTo>
                <a:cubicBezTo>
                  <a:pt x="7554994" y="6172009"/>
                  <a:pt x="7245502" y="6189895"/>
                  <a:pt x="6935502" y="6201071"/>
                </a:cubicBezTo>
                <a:lnTo>
                  <a:pt x="6477750" y="6214980"/>
                </a:lnTo>
                <a:cubicBezTo>
                  <a:pt x="6439195" y="6212895"/>
                  <a:pt x="6400529" y="6214521"/>
                  <a:pt x="6362294" y="6219825"/>
                </a:cubicBezTo>
                <a:lnTo>
                  <a:pt x="6057129" y="6219825"/>
                </a:lnTo>
                <a:lnTo>
                  <a:pt x="5977784" y="6215229"/>
                </a:lnTo>
                <a:lnTo>
                  <a:pt x="5265087" y="6178965"/>
                </a:lnTo>
                <a:cubicBezTo>
                  <a:pt x="4958267" y="6166544"/>
                  <a:pt x="4651826" y="6146055"/>
                  <a:pt x="4346277" y="6116869"/>
                </a:cubicBezTo>
                <a:lnTo>
                  <a:pt x="3373045" y="6018259"/>
                </a:lnTo>
                <a:cubicBezTo>
                  <a:pt x="3035412" y="5983982"/>
                  <a:pt x="2698456" y="5944327"/>
                  <a:pt x="2362173" y="5899282"/>
                </a:cubicBezTo>
                <a:cubicBezTo>
                  <a:pt x="1984692" y="5849108"/>
                  <a:pt x="1608364" y="5791358"/>
                  <a:pt x="1233178" y="5726033"/>
                </a:cubicBezTo>
                <a:cubicBezTo>
                  <a:pt x="842181" y="5657291"/>
                  <a:pt x="453758" y="5578770"/>
                  <a:pt x="68500" y="5486226"/>
                </a:cubicBezTo>
                <a:lnTo>
                  <a:pt x="0" y="5468863"/>
                </a:lnTo>
                <a:lnTo>
                  <a:pt x="0" y="5412351"/>
                </a:lnTo>
                <a:lnTo>
                  <a:pt x="72441" y="5431135"/>
                </a:lnTo>
                <a:cubicBezTo>
                  <a:pt x="247961" y="5473331"/>
                  <a:pt x="424164" y="5512608"/>
                  <a:pt x="600716" y="5549555"/>
                </a:cubicBezTo>
                <a:cubicBezTo>
                  <a:pt x="988279" y="5630403"/>
                  <a:pt x="1378133" y="5699330"/>
                  <a:pt x="1769512" y="5759811"/>
                </a:cubicBezTo>
                <a:cubicBezTo>
                  <a:pt x="2052426" y="5803406"/>
                  <a:pt x="2335725" y="5843519"/>
                  <a:pt x="2613554" y="5876802"/>
                </a:cubicBezTo>
                <a:cubicBezTo>
                  <a:pt x="2605544" y="5879410"/>
                  <a:pt x="2594611" y="5869350"/>
                  <a:pt x="2581134" y="5866867"/>
                </a:cubicBezTo>
                <a:cubicBezTo>
                  <a:pt x="2087178" y="5774877"/>
                  <a:pt x="1597684" y="5663937"/>
                  <a:pt x="1112635" y="5534031"/>
                </a:cubicBezTo>
                <a:cubicBezTo>
                  <a:pt x="880453" y="5471934"/>
                  <a:pt x="649713" y="5405428"/>
                  <a:pt x="420412" y="5334514"/>
                </a:cubicBezTo>
                <a:lnTo>
                  <a:pt x="0" y="5195539"/>
                </a:lnTo>
                <a:lnTo>
                  <a:pt x="60" y="5105401"/>
                </a:lnTo>
                <a:lnTo>
                  <a:pt x="0" y="5105401"/>
                </a:lnTo>
                <a:lnTo>
                  <a:pt x="0" y="1"/>
                </a:lnTo>
                <a:lnTo>
                  <a:pt x="9834" y="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2" name="Picture 1" descr="A calendar with hands and numbers&#10;&#10;AI-generated content may be incorrect.">
            <a:extLst>
              <a:ext uri="{FF2B5EF4-FFF2-40B4-BE49-F238E27FC236}">
                <a16:creationId xmlns:a16="http://schemas.microsoft.com/office/drawing/2014/main" id="{BF6A6D58-24B2-556D-7230-F1EB5237D9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50" y="551903"/>
            <a:ext cx="8743950" cy="4306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7438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18C3FB2-7F44-2856-E00F-088F0976B0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B8AD239B-4398-B973-DF78-C73B5C065F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C52E3EF-DDC9-50DB-0250-9B3DB623A7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F3ED02FF-D9A1-A9F8-B9A7-0A010B0DC2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219825"/>
          </a:xfrm>
          <a:custGeom>
            <a:avLst/>
            <a:gdLst>
              <a:gd name="connsiteX0" fmla="*/ 6789701 w 12192000"/>
              <a:gd name="connsiteY0" fmla="*/ 6151588 h 6219825"/>
              <a:gd name="connsiteX1" fmla="*/ 6788702 w 12192000"/>
              <a:gd name="connsiteY1" fmla="*/ 6151666 h 6219825"/>
              <a:gd name="connsiteX2" fmla="*/ 6788476 w 12192000"/>
              <a:gd name="connsiteY2" fmla="*/ 6152200 h 6219825"/>
              <a:gd name="connsiteX3" fmla="*/ 9834 w 12192000"/>
              <a:gd name="connsiteY3" fmla="*/ 0 h 6219825"/>
              <a:gd name="connsiteX4" fmla="*/ 12357 w 12192000"/>
              <a:gd name="connsiteY4" fmla="*/ 1 h 6219825"/>
              <a:gd name="connsiteX5" fmla="*/ 12192000 w 12192000"/>
              <a:gd name="connsiteY5" fmla="*/ 1 h 6219825"/>
              <a:gd name="connsiteX6" fmla="*/ 12192000 w 12192000"/>
              <a:gd name="connsiteY6" fmla="*/ 5105401 h 6219825"/>
              <a:gd name="connsiteX7" fmla="*/ 12191716 w 12192000"/>
              <a:gd name="connsiteY7" fmla="*/ 5105401 h 6219825"/>
              <a:gd name="connsiteX8" fmla="*/ 12192000 w 12192000"/>
              <a:gd name="connsiteY8" fmla="*/ 5256977 h 6219825"/>
              <a:gd name="connsiteX9" fmla="*/ 12061096 w 12192000"/>
              <a:gd name="connsiteY9" fmla="*/ 5296034 h 6219825"/>
              <a:gd name="connsiteX10" fmla="*/ 11676800 w 12192000"/>
              <a:gd name="connsiteY10" fmla="*/ 5399652 h 6219825"/>
              <a:gd name="connsiteX11" fmla="*/ 10425355 w 12192000"/>
              <a:gd name="connsiteY11" fmla="*/ 5683310 h 6219825"/>
              <a:gd name="connsiteX12" fmla="*/ 9424022 w 12192000"/>
              <a:gd name="connsiteY12" fmla="*/ 5858546 h 6219825"/>
              <a:gd name="connsiteX13" fmla="*/ 8458419 w 12192000"/>
              <a:gd name="connsiteY13" fmla="*/ 5992303 h 6219825"/>
              <a:gd name="connsiteX14" fmla="*/ 7715970 w 12192000"/>
              <a:gd name="connsiteY14" fmla="*/ 6072283 h 6219825"/>
              <a:gd name="connsiteX15" fmla="*/ 6951716 w 12192000"/>
              <a:gd name="connsiteY15" fmla="*/ 6138091 h 6219825"/>
              <a:gd name="connsiteX16" fmla="*/ 6936303 w 12192000"/>
              <a:gd name="connsiteY16" fmla="*/ 6140163 h 6219825"/>
              <a:gd name="connsiteX17" fmla="*/ 6790448 w 12192000"/>
              <a:gd name="connsiteY17" fmla="*/ 6151529 h 6219825"/>
              <a:gd name="connsiteX18" fmla="*/ 6799941 w 12192000"/>
              <a:gd name="connsiteY18" fmla="*/ 6153349 h 6219825"/>
              <a:gd name="connsiteX19" fmla="*/ 6835432 w 12192000"/>
              <a:gd name="connsiteY19" fmla="*/ 6151642 h 6219825"/>
              <a:gd name="connsiteX20" fmla="*/ 6884003 w 12192000"/>
              <a:gd name="connsiteY20" fmla="*/ 6148662 h 6219825"/>
              <a:gd name="connsiteX21" fmla="*/ 7578771 w 12192000"/>
              <a:gd name="connsiteY21" fmla="*/ 6116122 h 6219825"/>
              <a:gd name="connsiteX22" fmla="*/ 8623845 w 12192000"/>
              <a:gd name="connsiteY22" fmla="*/ 6029188 h 6219825"/>
              <a:gd name="connsiteX23" fmla="*/ 9479970 w 12192000"/>
              <a:gd name="connsiteY23" fmla="*/ 5925239 h 6219825"/>
              <a:gd name="connsiteX24" fmla="*/ 10629308 w 12192000"/>
              <a:gd name="connsiteY24" fmla="*/ 5731000 h 6219825"/>
              <a:gd name="connsiteX25" fmla="*/ 11998498 w 12192000"/>
              <a:gd name="connsiteY25" fmla="*/ 5404869 h 6219825"/>
              <a:gd name="connsiteX26" fmla="*/ 12192000 w 12192000"/>
              <a:gd name="connsiteY26" fmla="*/ 5347846 h 6219825"/>
              <a:gd name="connsiteX27" fmla="*/ 12192000 w 12192000"/>
              <a:gd name="connsiteY27" fmla="*/ 5402606 h 6219825"/>
              <a:gd name="connsiteX28" fmla="*/ 11829257 w 12192000"/>
              <a:gd name="connsiteY28" fmla="*/ 5507950 h 6219825"/>
              <a:gd name="connsiteX29" fmla="*/ 10939183 w 12192000"/>
              <a:gd name="connsiteY29" fmla="*/ 5722555 h 6219825"/>
              <a:gd name="connsiteX30" fmla="*/ 9985530 w 12192000"/>
              <a:gd name="connsiteY30" fmla="*/ 5902635 h 6219825"/>
              <a:gd name="connsiteX31" fmla="*/ 9186882 w 12192000"/>
              <a:gd name="connsiteY31" fmla="*/ 6018631 h 6219825"/>
              <a:gd name="connsiteX32" fmla="*/ 8578198 w 12192000"/>
              <a:gd name="connsiteY32" fmla="*/ 6088179 h 6219825"/>
              <a:gd name="connsiteX33" fmla="*/ 7864358 w 12192000"/>
              <a:gd name="connsiteY33" fmla="*/ 6149656 h 6219825"/>
              <a:gd name="connsiteX34" fmla="*/ 6935502 w 12192000"/>
              <a:gd name="connsiteY34" fmla="*/ 6201071 h 6219825"/>
              <a:gd name="connsiteX35" fmla="*/ 6477750 w 12192000"/>
              <a:gd name="connsiteY35" fmla="*/ 6214980 h 6219825"/>
              <a:gd name="connsiteX36" fmla="*/ 6362294 w 12192000"/>
              <a:gd name="connsiteY36" fmla="*/ 6219825 h 6219825"/>
              <a:gd name="connsiteX37" fmla="*/ 6057129 w 12192000"/>
              <a:gd name="connsiteY37" fmla="*/ 6219825 h 6219825"/>
              <a:gd name="connsiteX38" fmla="*/ 5977784 w 12192000"/>
              <a:gd name="connsiteY38" fmla="*/ 6215229 h 6219825"/>
              <a:gd name="connsiteX39" fmla="*/ 5265087 w 12192000"/>
              <a:gd name="connsiteY39" fmla="*/ 6178965 h 6219825"/>
              <a:gd name="connsiteX40" fmla="*/ 4346277 w 12192000"/>
              <a:gd name="connsiteY40" fmla="*/ 6116869 h 6219825"/>
              <a:gd name="connsiteX41" fmla="*/ 3373045 w 12192000"/>
              <a:gd name="connsiteY41" fmla="*/ 6018259 h 6219825"/>
              <a:gd name="connsiteX42" fmla="*/ 2362173 w 12192000"/>
              <a:gd name="connsiteY42" fmla="*/ 5899282 h 6219825"/>
              <a:gd name="connsiteX43" fmla="*/ 1233178 w 12192000"/>
              <a:gd name="connsiteY43" fmla="*/ 5726033 h 6219825"/>
              <a:gd name="connsiteX44" fmla="*/ 68500 w 12192000"/>
              <a:gd name="connsiteY44" fmla="*/ 5486226 h 6219825"/>
              <a:gd name="connsiteX45" fmla="*/ 0 w 12192000"/>
              <a:gd name="connsiteY45" fmla="*/ 5468863 h 6219825"/>
              <a:gd name="connsiteX46" fmla="*/ 0 w 12192000"/>
              <a:gd name="connsiteY46" fmla="*/ 5412351 h 6219825"/>
              <a:gd name="connsiteX47" fmla="*/ 72441 w 12192000"/>
              <a:gd name="connsiteY47" fmla="*/ 5431135 h 6219825"/>
              <a:gd name="connsiteX48" fmla="*/ 600716 w 12192000"/>
              <a:gd name="connsiteY48" fmla="*/ 5549555 h 6219825"/>
              <a:gd name="connsiteX49" fmla="*/ 1769512 w 12192000"/>
              <a:gd name="connsiteY49" fmla="*/ 5759811 h 6219825"/>
              <a:gd name="connsiteX50" fmla="*/ 2613554 w 12192000"/>
              <a:gd name="connsiteY50" fmla="*/ 5876802 h 6219825"/>
              <a:gd name="connsiteX51" fmla="*/ 2581134 w 12192000"/>
              <a:gd name="connsiteY51" fmla="*/ 5866867 h 6219825"/>
              <a:gd name="connsiteX52" fmla="*/ 1112635 w 12192000"/>
              <a:gd name="connsiteY52" fmla="*/ 5534031 h 6219825"/>
              <a:gd name="connsiteX53" fmla="*/ 420412 w 12192000"/>
              <a:gd name="connsiteY53" fmla="*/ 5334514 h 6219825"/>
              <a:gd name="connsiteX54" fmla="*/ 0 w 12192000"/>
              <a:gd name="connsiteY54" fmla="*/ 5195539 h 6219825"/>
              <a:gd name="connsiteX55" fmla="*/ 60 w 12192000"/>
              <a:gd name="connsiteY55" fmla="*/ 5105401 h 6219825"/>
              <a:gd name="connsiteX56" fmla="*/ 0 w 12192000"/>
              <a:gd name="connsiteY56" fmla="*/ 5105401 h 6219825"/>
              <a:gd name="connsiteX57" fmla="*/ 0 w 12192000"/>
              <a:gd name="connsiteY57" fmla="*/ 1 h 6219825"/>
              <a:gd name="connsiteX58" fmla="*/ 9834 w 12192000"/>
              <a:gd name="connsiteY58" fmla="*/ 1 h 6219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</a:cxnLst>
            <a:rect l="l" t="t" r="r" b="b"/>
            <a:pathLst>
              <a:path w="12192000" h="6219825">
                <a:moveTo>
                  <a:pt x="6789701" y="6151588"/>
                </a:moveTo>
                <a:lnTo>
                  <a:pt x="6788702" y="6151666"/>
                </a:lnTo>
                <a:cubicBezTo>
                  <a:pt x="6788627" y="6151844"/>
                  <a:pt x="6788551" y="6152022"/>
                  <a:pt x="6788476" y="6152200"/>
                </a:cubicBezTo>
                <a:close/>
                <a:moveTo>
                  <a:pt x="9834" y="0"/>
                </a:moveTo>
                <a:lnTo>
                  <a:pt x="12357" y="1"/>
                </a:lnTo>
                <a:lnTo>
                  <a:pt x="12192000" y="1"/>
                </a:lnTo>
                <a:lnTo>
                  <a:pt x="12192000" y="5105401"/>
                </a:lnTo>
                <a:lnTo>
                  <a:pt x="12191716" y="5105401"/>
                </a:lnTo>
                <a:lnTo>
                  <a:pt x="12192000" y="5256977"/>
                </a:lnTo>
                <a:lnTo>
                  <a:pt x="12061096" y="5296034"/>
                </a:lnTo>
                <a:cubicBezTo>
                  <a:pt x="11933500" y="5332263"/>
                  <a:pt x="11805390" y="5366806"/>
                  <a:pt x="11676800" y="5399652"/>
                </a:cubicBezTo>
                <a:cubicBezTo>
                  <a:pt x="11262789" y="5507204"/>
                  <a:pt x="10845343" y="5600846"/>
                  <a:pt x="10425355" y="5683310"/>
                </a:cubicBezTo>
                <a:cubicBezTo>
                  <a:pt x="10092810" y="5748549"/>
                  <a:pt x="9759033" y="5806970"/>
                  <a:pt x="9424022" y="5858546"/>
                </a:cubicBezTo>
                <a:cubicBezTo>
                  <a:pt x="9102997" y="5908224"/>
                  <a:pt x="8781133" y="5952809"/>
                  <a:pt x="8458419" y="5992303"/>
                </a:cubicBezTo>
                <a:cubicBezTo>
                  <a:pt x="8211360" y="6022481"/>
                  <a:pt x="7963792" y="6048065"/>
                  <a:pt x="7715970" y="6072283"/>
                </a:cubicBezTo>
                <a:lnTo>
                  <a:pt x="6951716" y="6138091"/>
                </a:lnTo>
                <a:lnTo>
                  <a:pt x="6936303" y="6140163"/>
                </a:lnTo>
                <a:lnTo>
                  <a:pt x="6790448" y="6151529"/>
                </a:lnTo>
                <a:lnTo>
                  <a:pt x="6799941" y="6153349"/>
                </a:lnTo>
                <a:cubicBezTo>
                  <a:pt x="6811623" y="6153816"/>
                  <a:pt x="6823734" y="6151642"/>
                  <a:pt x="6835432" y="6151642"/>
                </a:cubicBezTo>
                <a:cubicBezTo>
                  <a:pt x="6851580" y="6151642"/>
                  <a:pt x="6867729" y="6149034"/>
                  <a:pt x="6884003" y="6148662"/>
                </a:cubicBezTo>
                <a:cubicBezTo>
                  <a:pt x="7115805" y="6143198"/>
                  <a:pt x="7347351" y="6131026"/>
                  <a:pt x="7578771" y="6116122"/>
                </a:cubicBezTo>
                <a:cubicBezTo>
                  <a:pt x="7927552" y="6093644"/>
                  <a:pt x="8276080" y="6065453"/>
                  <a:pt x="8623845" y="6029188"/>
                </a:cubicBezTo>
                <a:cubicBezTo>
                  <a:pt x="8909939" y="5999878"/>
                  <a:pt x="9195310" y="5965228"/>
                  <a:pt x="9479970" y="5925239"/>
                </a:cubicBezTo>
                <a:cubicBezTo>
                  <a:pt x="9864901" y="5870842"/>
                  <a:pt x="10248014" y="5806101"/>
                  <a:pt x="10629308" y="5731000"/>
                </a:cubicBezTo>
                <a:cubicBezTo>
                  <a:pt x="11090114" y="5639842"/>
                  <a:pt x="11546975" y="5532291"/>
                  <a:pt x="11998498" y="5404869"/>
                </a:cubicBezTo>
                <a:lnTo>
                  <a:pt x="12192000" y="5347846"/>
                </a:lnTo>
                <a:lnTo>
                  <a:pt x="12192000" y="5402606"/>
                </a:lnTo>
                <a:lnTo>
                  <a:pt x="11829257" y="5507950"/>
                </a:lnTo>
                <a:cubicBezTo>
                  <a:pt x="11534769" y="5587680"/>
                  <a:pt x="11238120" y="5658596"/>
                  <a:pt x="10939183" y="5722555"/>
                </a:cubicBezTo>
                <a:cubicBezTo>
                  <a:pt x="10622824" y="5790365"/>
                  <a:pt x="10304941" y="5850387"/>
                  <a:pt x="9985530" y="5902635"/>
                </a:cubicBezTo>
                <a:cubicBezTo>
                  <a:pt x="9720036" y="5946102"/>
                  <a:pt x="9453814" y="5984764"/>
                  <a:pt x="9186882" y="6018631"/>
                </a:cubicBezTo>
                <a:cubicBezTo>
                  <a:pt x="8984197" y="6044216"/>
                  <a:pt x="8781514" y="6068309"/>
                  <a:pt x="8578198" y="6088179"/>
                </a:cubicBezTo>
                <a:lnTo>
                  <a:pt x="7864358" y="6149656"/>
                </a:lnTo>
                <a:cubicBezTo>
                  <a:pt x="7554994" y="6172009"/>
                  <a:pt x="7245502" y="6189895"/>
                  <a:pt x="6935502" y="6201071"/>
                </a:cubicBezTo>
                <a:lnTo>
                  <a:pt x="6477750" y="6214980"/>
                </a:lnTo>
                <a:cubicBezTo>
                  <a:pt x="6439195" y="6212895"/>
                  <a:pt x="6400529" y="6214521"/>
                  <a:pt x="6362294" y="6219825"/>
                </a:cubicBezTo>
                <a:lnTo>
                  <a:pt x="6057129" y="6219825"/>
                </a:lnTo>
                <a:lnTo>
                  <a:pt x="5977784" y="6215229"/>
                </a:lnTo>
                <a:lnTo>
                  <a:pt x="5265087" y="6178965"/>
                </a:lnTo>
                <a:cubicBezTo>
                  <a:pt x="4958267" y="6166544"/>
                  <a:pt x="4651826" y="6146055"/>
                  <a:pt x="4346277" y="6116869"/>
                </a:cubicBezTo>
                <a:lnTo>
                  <a:pt x="3373045" y="6018259"/>
                </a:lnTo>
                <a:cubicBezTo>
                  <a:pt x="3035412" y="5983982"/>
                  <a:pt x="2698456" y="5944327"/>
                  <a:pt x="2362173" y="5899282"/>
                </a:cubicBezTo>
                <a:cubicBezTo>
                  <a:pt x="1984692" y="5849108"/>
                  <a:pt x="1608364" y="5791358"/>
                  <a:pt x="1233178" y="5726033"/>
                </a:cubicBezTo>
                <a:cubicBezTo>
                  <a:pt x="842181" y="5657291"/>
                  <a:pt x="453758" y="5578770"/>
                  <a:pt x="68500" y="5486226"/>
                </a:cubicBezTo>
                <a:lnTo>
                  <a:pt x="0" y="5468863"/>
                </a:lnTo>
                <a:lnTo>
                  <a:pt x="0" y="5412351"/>
                </a:lnTo>
                <a:lnTo>
                  <a:pt x="72441" y="5431135"/>
                </a:lnTo>
                <a:cubicBezTo>
                  <a:pt x="247961" y="5473331"/>
                  <a:pt x="424164" y="5512608"/>
                  <a:pt x="600716" y="5549555"/>
                </a:cubicBezTo>
                <a:cubicBezTo>
                  <a:pt x="988279" y="5630403"/>
                  <a:pt x="1378133" y="5699330"/>
                  <a:pt x="1769512" y="5759811"/>
                </a:cubicBezTo>
                <a:cubicBezTo>
                  <a:pt x="2052426" y="5803406"/>
                  <a:pt x="2335725" y="5843519"/>
                  <a:pt x="2613554" y="5876802"/>
                </a:cubicBezTo>
                <a:cubicBezTo>
                  <a:pt x="2605544" y="5879410"/>
                  <a:pt x="2594611" y="5869350"/>
                  <a:pt x="2581134" y="5866867"/>
                </a:cubicBezTo>
                <a:cubicBezTo>
                  <a:pt x="2087178" y="5774877"/>
                  <a:pt x="1597684" y="5663937"/>
                  <a:pt x="1112635" y="5534031"/>
                </a:cubicBezTo>
                <a:cubicBezTo>
                  <a:pt x="880453" y="5471934"/>
                  <a:pt x="649713" y="5405428"/>
                  <a:pt x="420412" y="5334514"/>
                </a:cubicBezTo>
                <a:lnTo>
                  <a:pt x="0" y="5195539"/>
                </a:lnTo>
                <a:lnTo>
                  <a:pt x="60" y="5105401"/>
                </a:lnTo>
                <a:lnTo>
                  <a:pt x="0" y="5105401"/>
                </a:lnTo>
                <a:lnTo>
                  <a:pt x="0" y="1"/>
                </a:lnTo>
                <a:lnTo>
                  <a:pt x="9834" y="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C408AFB3-D5A9-84A3-E4F8-3B9F2798448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8701" t="30918" r="10876" b="18040"/>
          <a:stretch>
            <a:fillRect/>
          </a:stretch>
        </p:blipFill>
        <p:spPr>
          <a:xfrm>
            <a:off x="519889" y="1175795"/>
            <a:ext cx="8108052" cy="425686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483C59C-7886-F4C7-F961-2B70A1DC9B3A}"/>
              </a:ext>
            </a:extLst>
          </p:cNvPr>
          <p:cNvSpPr txBox="1"/>
          <p:nvPr/>
        </p:nvSpPr>
        <p:spPr>
          <a:xfrm>
            <a:off x="1975214" y="303879"/>
            <a:ext cx="5304072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3200" u="sng" dirty="0">
                <a:ea typeface="Calibri"/>
                <a:cs typeface="Calibri"/>
              </a:rPr>
              <a:t>Year 2 Soft Start Timetable</a:t>
            </a:r>
            <a:endParaRPr lang="en-GB" sz="3200" u="sng" dirty="0"/>
          </a:p>
        </p:txBody>
      </p:sp>
    </p:spTree>
    <p:extLst>
      <p:ext uri="{BB962C8B-B14F-4D97-AF65-F5344CB8AC3E}">
        <p14:creationId xmlns:p14="http://schemas.microsoft.com/office/powerpoint/2010/main" val="28019121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592A665-2E51-C7B8-1211-466A20783B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E3508DF0-6E93-6053-0584-26F043AA27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6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8E40534-D17D-46BB-2C12-858A99D9EF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125454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37F231AA-F1F6-6A88-D989-8AEE756EFB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5662801" y="2455479"/>
            <a:ext cx="3062575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0955A199-192A-1A0E-5519-23C0F03B537C}"/>
              </a:ext>
            </a:extLst>
          </p:cNvPr>
          <p:cNvSpPr>
            <a:spLocks noGrp="1"/>
          </p:cNvSpPr>
          <p:nvPr/>
        </p:nvSpPr>
        <p:spPr>
          <a:xfrm>
            <a:off x="349098" y="500428"/>
            <a:ext cx="6692895" cy="835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900" b="1"/>
              <a:t>What do I need to bring to school?</a:t>
            </a:r>
            <a:endParaRPr lang="en-US"/>
          </a:p>
        </p:txBody>
      </p:sp>
      <p:pic>
        <p:nvPicPr>
          <p:cNvPr id="13" name="Picture 12" descr="A cartoon of a clock&#10;&#10;AI-generated content may be incorrect.">
            <a:extLst>
              <a:ext uri="{FF2B5EF4-FFF2-40B4-BE49-F238E27FC236}">
                <a16:creationId xmlns:a16="http://schemas.microsoft.com/office/drawing/2014/main" id="{784B327D-C6E3-DED3-3C0F-DEC7210EAA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59356" y="2902"/>
            <a:ext cx="1823247" cy="171369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1F30DA6-4B63-A170-1983-E9EF3A1A7109}"/>
              </a:ext>
            </a:extLst>
          </p:cNvPr>
          <p:cNvSpPr txBox="1"/>
          <p:nvPr/>
        </p:nvSpPr>
        <p:spPr>
          <a:xfrm>
            <a:off x="1334" y="6332820"/>
            <a:ext cx="901470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/>
              <a:t>Together with God, we will explore, discover and flourish</a:t>
            </a:r>
            <a:endParaRPr lang="en-GB" b="1">
              <a:ea typeface="Calibri" panose="020F0502020204030204"/>
              <a:cs typeface="Calibri" panose="020F0502020204030204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6FDB783-7576-380A-C577-F88E90E7646C}"/>
              </a:ext>
            </a:extLst>
          </p:cNvPr>
          <p:cNvSpPr txBox="1"/>
          <p:nvPr/>
        </p:nvSpPr>
        <p:spPr>
          <a:xfrm>
            <a:off x="153288" y="1719499"/>
            <a:ext cx="8384220" cy="378565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GB" sz="2400">
                <a:ea typeface="Calibri"/>
                <a:cs typeface="Calibri"/>
              </a:rPr>
              <a:t>Please bring PE kit on a Monday and take home on Friday. PE is set for a Wednesday. </a:t>
            </a:r>
            <a:endParaRPr lang="en-US"/>
          </a:p>
          <a:p>
            <a:pPr marL="342900" indent="-342900">
              <a:buFont typeface="Arial"/>
              <a:buChar char="•"/>
            </a:pPr>
            <a:endParaRPr lang="en-GB" sz="2400">
              <a:ea typeface="Calibri"/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GB" sz="2400">
                <a:ea typeface="Calibri"/>
                <a:cs typeface="Calibri"/>
              </a:rPr>
              <a:t>Forest school clothes – you will be informed of the dates. </a:t>
            </a:r>
          </a:p>
          <a:p>
            <a:pPr marL="342900" indent="-342900">
              <a:buFont typeface="Arial"/>
              <a:buChar char="•"/>
            </a:pPr>
            <a:endParaRPr lang="en-GB" sz="2400">
              <a:ea typeface="Calibri"/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GB" sz="2400">
                <a:ea typeface="Calibri"/>
                <a:cs typeface="Calibri"/>
              </a:rPr>
              <a:t>A small bag that fits in the cubby.</a:t>
            </a:r>
          </a:p>
          <a:p>
            <a:pPr marL="342900" indent="-342900">
              <a:buFont typeface="Arial"/>
              <a:buChar char="•"/>
            </a:pPr>
            <a:endParaRPr lang="en-GB" sz="2400">
              <a:ea typeface="Calibri"/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GB" sz="2400">
                <a:ea typeface="Calibri"/>
                <a:cs typeface="Calibri"/>
              </a:rPr>
              <a:t>Water bottle and a healthy snack. </a:t>
            </a:r>
          </a:p>
          <a:p>
            <a:pPr marL="342900" indent="-342900">
              <a:buFont typeface="Arial"/>
              <a:buChar char="•"/>
            </a:pPr>
            <a:endParaRPr lang="en-GB" sz="2400">
              <a:ea typeface="Calibri"/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GB" sz="2400">
                <a:ea typeface="Calibri"/>
                <a:cs typeface="Calibri"/>
              </a:rPr>
              <a:t>Reading book.</a:t>
            </a:r>
          </a:p>
        </p:txBody>
      </p:sp>
    </p:spTree>
    <p:extLst>
      <p:ext uri="{BB962C8B-B14F-4D97-AF65-F5344CB8AC3E}">
        <p14:creationId xmlns:p14="http://schemas.microsoft.com/office/powerpoint/2010/main" val="4710352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D2B783EE-0239-4717-BBEA-8C9EAC61C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45810"/>
            <a:ext cx="3840421" cy="1325563"/>
          </a:xfrm>
        </p:spPr>
        <p:txBody>
          <a:bodyPr>
            <a:normAutofit/>
          </a:bodyPr>
          <a:lstStyle/>
          <a:p>
            <a:r>
              <a:rPr lang="en-US" b="1" u="sng"/>
              <a:t>Daily snack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3819146" cy="4351338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000"/>
              <a:t>Please bring your own healthy snack to school – </a:t>
            </a:r>
            <a:r>
              <a:rPr lang="en-US" sz="2000" b="1"/>
              <a:t>fruit or vegetables</a:t>
            </a:r>
            <a:r>
              <a:rPr lang="en-US" sz="2000"/>
              <a:t> (no bars, dried fruit, crisps, biscuits, crackers, yoghurts, breads, </a:t>
            </a:r>
            <a:r>
              <a:rPr lang="en-US" sz="2000" err="1"/>
              <a:t>etc</a:t>
            </a:r>
            <a:r>
              <a:rPr lang="en-US" sz="2000"/>
              <a:t>) </a:t>
            </a:r>
            <a:endParaRPr lang="en-US" sz="2000">
              <a:cs typeface="Calibri"/>
            </a:endParaRPr>
          </a:p>
          <a:p>
            <a:r>
              <a:rPr lang="en-US" sz="2000"/>
              <a:t>Please bring plenty of </a:t>
            </a:r>
            <a:r>
              <a:rPr lang="en-US" sz="2000" b="1"/>
              <a:t>water </a:t>
            </a:r>
            <a:r>
              <a:rPr lang="en-US" sz="2000"/>
              <a:t>too! (label the water bottle please)</a:t>
            </a:r>
            <a:endParaRPr lang="en-US" sz="2000">
              <a:ea typeface="Calibri" panose="020F0502020204030204"/>
              <a:cs typeface="Calibri"/>
            </a:endParaRPr>
          </a:p>
          <a:p>
            <a:pPr marL="0" indent="0">
              <a:buNone/>
            </a:pPr>
            <a:r>
              <a:rPr lang="en-US" sz="2000">
                <a:ea typeface="Calibri" panose="020F0502020204030204"/>
                <a:cs typeface="Calibri"/>
              </a:rPr>
              <a:t>*if your child has brought a snack which is not a fruit of vegetable, they will be asked to put the snack away and will be offered a piece of fruit. </a:t>
            </a:r>
          </a:p>
          <a:p>
            <a:pPr marL="0" indent="0">
              <a:buNone/>
            </a:pPr>
            <a:r>
              <a:rPr lang="en-US" sz="2000" b="1">
                <a:ea typeface="Calibri"/>
                <a:cs typeface="Calibri"/>
              </a:rPr>
              <a:t>**No nuts </a:t>
            </a:r>
            <a:r>
              <a:rPr lang="en-US" sz="2000">
                <a:ea typeface="Calibri"/>
                <a:cs typeface="Calibri"/>
              </a:rPr>
              <a:t>due to nut allergies</a:t>
            </a:r>
            <a:endParaRPr lang="en-US" sz="2000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A7B99495-F43F-4D80-A44F-2CB4764EB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15426" y="1364732"/>
            <a:ext cx="710616" cy="92178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 descr="A blue water bottle with a grey cap&#10;&#10;AI-generated content may be incorrect.">
            <a:extLst>
              <a:ext uri="{FF2B5EF4-FFF2-40B4-BE49-F238E27FC236}">
                <a16:creationId xmlns:a16="http://schemas.microsoft.com/office/drawing/2014/main" id="{E677D87E-74E9-EC68-1B71-B8DF13CF347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7688" r="-3" b="7548"/>
          <a:stretch>
            <a:fillRect/>
          </a:stretch>
        </p:blipFill>
        <p:spPr>
          <a:xfrm>
            <a:off x="5925944" y="2727729"/>
            <a:ext cx="3218056" cy="4130271"/>
          </a:xfrm>
          <a:custGeom>
            <a:avLst/>
            <a:gdLst/>
            <a:ahLst/>
            <a:cxnLst/>
            <a:rect l="l" t="t" r="r" b="b"/>
            <a:pathLst>
              <a:path w="4290741" h="4130271">
                <a:moveTo>
                  <a:pt x="2503809" y="0"/>
                </a:moveTo>
                <a:cubicBezTo>
                  <a:pt x="3157405" y="0"/>
                  <a:pt x="3752509" y="250434"/>
                  <a:pt x="4198398" y="660580"/>
                </a:cubicBezTo>
                <a:lnTo>
                  <a:pt x="4290741" y="751286"/>
                </a:lnTo>
                <a:lnTo>
                  <a:pt x="4290741" y="4130271"/>
                </a:lnTo>
                <a:lnTo>
                  <a:pt x="604508" y="4130271"/>
                </a:lnTo>
                <a:lnTo>
                  <a:pt x="461940" y="3953232"/>
                </a:lnTo>
                <a:cubicBezTo>
                  <a:pt x="171051" y="3544183"/>
                  <a:pt x="0" y="3043971"/>
                  <a:pt x="0" y="2503809"/>
                </a:cubicBezTo>
                <a:cubicBezTo>
                  <a:pt x="0" y="1120992"/>
                  <a:pt x="1120992" y="0"/>
                  <a:pt x="2503809" y="0"/>
                </a:cubicBezTo>
                <a:close/>
              </a:path>
            </a:pathLst>
          </a:custGeom>
        </p:spPr>
      </p:pic>
      <p:sp>
        <p:nvSpPr>
          <p:cNvPr id="23" name="Arc 22">
            <a:extLst>
              <a:ext uri="{FF2B5EF4-FFF2-40B4-BE49-F238E27FC236}">
                <a16:creationId xmlns:a16="http://schemas.microsoft.com/office/drawing/2014/main" id="{70BEB1E7-2F88-40BC-B73D-42E5B6F80B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4759070" flipV="1">
            <a:off x="4022954" y="-170491"/>
            <a:ext cx="4021193" cy="3015895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3E238A3-9859-420B-8653-460E15FD4C9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0199" r="30439" b="-4"/>
          <a:stretch>
            <a:fillRect/>
          </a:stretch>
        </p:blipFill>
        <p:spPr>
          <a:xfrm>
            <a:off x="4696205" y="1"/>
            <a:ext cx="2639484" cy="3007909"/>
          </a:xfrm>
          <a:custGeom>
            <a:avLst/>
            <a:gdLst/>
            <a:ahLst/>
            <a:cxnLst/>
            <a:rect l="l" t="t" r="r" b="b"/>
            <a:pathLst>
              <a:path w="3519312" h="3007909">
                <a:moveTo>
                  <a:pt x="519780" y="0"/>
                </a:moveTo>
                <a:lnTo>
                  <a:pt x="2999532" y="0"/>
                </a:lnTo>
                <a:lnTo>
                  <a:pt x="3003921" y="3989"/>
                </a:lnTo>
                <a:cubicBezTo>
                  <a:pt x="3322356" y="322424"/>
                  <a:pt x="3519312" y="762338"/>
                  <a:pt x="3519312" y="1248253"/>
                </a:cubicBezTo>
                <a:cubicBezTo>
                  <a:pt x="3519312" y="2220084"/>
                  <a:pt x="2731487" y="3007909"/>
                  <a:pt x="1759656" y="3007909"/>
                </a:cubicBezTo>
                <a:cubicBezTo>
                  <a:pt x="787826" y="3007909"/>
                  <a:pt x="0" y="2220084"/>
                  <a:pt x="0" y="1248253"/>
                </a:cubicBezTo>
                <a:cubicBezTo>
                  <a:pt x="0" y="762338"/>
                  <a:pt x="196957" y="322424"/>
                  <a:pt x="515392" y="3989"/>
                </a:cubicBezTo>
                <a:close/>
              </a:path>
            </a:pathLst>
          </a:custGeom>
          <a:solidFill>
            <a:srgbClr val="FFFFFF">
              <a:shade val="85000"/>
            </a:srgbClr>
          </a:solidFill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DCF195B-667A-8AD0-E911-79FDE550EAA6}"/>
              </a:ext>
            </a:extLst>
          </p:cNvPr>
          <p:cNvSpPr txBox="1"/>
          <p:nvPr/>
        </p:nvSpPr>
        <p:spPr>
          <a:xfrm>
            <a:off x="-1128139" y="6346347"/>
            <a:ext cx="901470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/>
              <a:t>Together with God, we will explore, discover and flourish</a:t>
            </a:r>
            <a:endParaRPr lang="en-GB" b="1"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226971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3" name="Rectangle 1032">
            <a:extLst>
              <a:ext uri="{FF2B5EF4-FFF2-40B4-BE49-F238E27FC236}">
                <a16:creationId xmlns:a16="http://schemas.microsoft.com/office/drawing/2014/main" id="{D2B783EE-0239-4717-BBEA-8C9EAC61C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45810"/>
            <a:ext cx="3840421" cy="1325563"/>
          </a:xfrm>
        </p:spPr>
        <p:txBody>
          <a:bodyPr>
            <a:normAutofit/>
          </a:bodyPr>
          <a:lstStyle/>
          <a:p>
            <a:r>
              <a:rPr lang="en-US" b="1" u="sng"/>
              <a:t>Uniform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1849" y="1825625"/>
            <a:ext cx="4486148" cy="4351338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US" sz="2200"/>
              <a:t>Please label </a:t>
            </a:r>
            <a:r>
              <a:rPr lang="en-US" sz="2200" b="1" u="sng"/>
              <a:t>ALL</a:t>
            </a:r>
            <a:r>
              <a:rPr lang="en-US" sz="2200"/>
              <a:t> items that your child brings to school. </a:t>
            </a:r>
          </a:p>
          <a:p>
            <a:pPr>
              <a:buClr>
                <a:srgbClr val="EF53A5"/>
              </a:buClr>
            </a:pPr>
            <a:r>
              <a:rPr lang="en-US" sz="2200"/>
              <a:t>Polo t-shirt, jumper / cardigan / hoodie, grey skirt / trousers / shorts </a:t>
            </a:r>
            <a:r>
              <a:rPr lang="en-US" sz="2200" err="1"/>
              <a:t>etc</a:t>
            </a:r>
            <a:r>
              <a:rPr lang="en-US" sz="2200"/>
              <a:t>, black shoes and coat.  </a:t>
            </a:r>
            <a:endParaRPr lang="en-US" sz="2200">
              <a:cs typeface="Calibri"/>
            </a:endParaRPr>
          </a:p>
          <a:p>
            <a:pPr>
              <a:buClr>
                <a:srgbClr val="EF53A5"/>
              </a:buClr>
            </a:pPr>
            <a:r>
              <a:rPr lang="en-US" sz="2200"/>
              <a:t>PE kit – </a:t>
            </a:r>
            <a:r>
              <a:rPr lang="en-US" sz="2200">
                <a:ea typeface="+mn-lt"/>
                <a:cs typeface="+mn-lt"/>
              </a:rPr>
              <a:t>shorts / joggers, plain t-shirt (or white school logo), hoodie and trainers. Children</a:t>
            </a:r>
            <a:r>
              <a:rPr lang="en-US" sz="2200"/>
              <a:t> will change into their kits in school. </a:t>
            </a:r>
            <a:endParaRPr lang="en-US" sz="2200">
              <a:ea typeface="Calibri"/>
              <a:cs typeface="Calibri"/>
            </a:endParaRPr>
          </a:p>
          <a:p>
            <a:pPr>
              <a:buClr>
                <a:srgbClr val="EF53A5"/>
              </a:buClr>
            </a:pPr>
            <a:r>
              <a:rPr lang="en-US" sz="2200">
                <a:cs typeface="Calibri"/>
              </a:rPr>
              <a:t>Forest school –wellies, waterproof clothing (trousers and jacket / all-in-one)</a:t>
            </a:r>
            <a:endParaRPr lang="en-US" sz="2200">
              <a:ea typeface="Calibri"/>
              <a:cs typeface="Calibri"/>
            </a:endParaRPr>
          </a:p>
          <a:p>
            <a:pPr>
              <a:buClr>
                <a:srgbClr val="EF53A5"/>
              </a:buClr>
            </a:pPr>
            <a:r>
              <a:rPr lang="en-US" sz="2200" err="1">
                <a:ea typeface="Calibri"/>
                <a:cs typeface="Calibri"/>
              </a:rPr>
              <a:t>Jewellery</a:t>
            </a:r>
            <a:r>
              <a:rPr lang="en-US" sz="2200">
                <a:ea typeface="Calibri"/>
                <a:cs typeface="Calibri"/>
              </a:rPr>
              <a:t> - small piercings (studs only) and watches only. No necklaces, rings, bracelets. </a:t>
            </a:r>
          </a:p>
        </p:txBody>
      </p:sp>
      <p:sp>
        <p:nvSpPr>
          <p:cNvPr id="1035" name="Oval 1034">
            <a:extLst>
              <a:ext uri="{FF2B5EF4-FFF2-40B4-BE49-F238E27FC236}">
                <a16:creationId xmlns:a16="http://schemas.microsoft.com/office/drawing/2014/main" id="{A7B99495-F43F-4D80-A44F-2CB4764EB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15426" y="1364732"/>
            <a:ext cx="710616" cy="92178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5D72AC7-9F3A-6449-AB23-E96748F5B75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762" r="6328" b="3"/>
          <a:stretch/>
        </p:blipFill>
        <p:spPr>
          <a:xfrm>
            <a:off x="5925944" y="2727729"/>
            <a:ext cx="3218056" cy="4130271"/>
          </a:xfrm>
          <a:custGeom>
            <a:avLst/>
            <a:gdLst/>
            <a:ahLst/>
            <a:cxnLst/>
            <a:rect l="l" t="t" r="r" b="b"/>
            <a:pathLst>
              <a:path w="4290741" h="4130271">
                <a:moveTo>
                  <a:pt x="2503809" y="0"/>
                </a:moveTo>
                <a:cubicBezTo>
                  <a:pt x="3157405" y="0"/>
                  <a:pt x="3752509" y="250434"/>
                  <a:pt x="4198398" y="660580"/>
                </a:cubicBezTo>
                <a:lnTo>
                  <a:pt x="4290741" y="751286"/>
                </a:lnTo>
                <a:lnTo>
                  <a:pt x="4290741" y="4130271"/>
                </a:lnTo>
                <a:lnTo>
                  <a:pt x="604508" y="4130271"/>
                </a:lnTo>
                <a:lnTo>
                  <a:pt x="461940" y="3953232"/>
                </a:lnTo>
                <a:cubicBezTo>
                  <a:pt x="171051" y="3544183"/>
                  <a:pt x="0" y="3043971"/>
                  <a:pt x="0" y="2503809"/>
                </a:cubicBezTo>
                <a:cubicBezTo>
                  <a:pt x="0" y="1120992"/>
                  <a:pt x="1120992" y="0"/>
                  <a:pt x="2503809" y="0"/>
                </a:cubicBezTo>
                <a:close/>
              </a:path>
            </a:pathLst>
          </a:custGeom>
        </p:spPr>
      </p:pic>
      <p:sp>
        <p:nvSpPr>
          <p:cNvPr id="1037" name="Arc 1036">
            <a:extLst>
              <a:ext uri="{FF2B5EF4-FFF2-40B4-BE49-F238E27FC236}">
                <a16:creationId xmlns:a16="http://schemas.microsoft.com/office/drawing/2014/main" id="{70BEB1E7-2F88-40BC-B73D-42E5B6F80B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4759070" flipV="1">
            <a:off x="4022954" y="-170491"/>
            <a:ext cx="4021193" cy="3015895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8" name="Picture 4" descr="Llansannor Polo Shirt - The Pencil Case">
            <a:extLst>
              <a:ext uri="{FF2B5EF4-FFF2-40B4-BE49-F238E27FC236}">
                <a16:creationId xmlns:a16="http://schemas.microsoft.com/office/drawing/2014/main" id="{752A1004-42AB-CF42-990C-CE76D3DF1D8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570" r="-230" b="14630"/>
          <a:stretch/>
        </p:blipFill>
        <p:spPr bwMode="auto">
          <a:xfrm>
            <a:off x="4708332" y="62363"/>
            <a:ext cx="2645630" cy="2108898"/>
          </a:xfrm>
          <a:custGeom>
            <a:avLst/>
            <a:gdLst/>
            <a:ahLst/>
            <a:cxnLst/>
            <a:rect l="l" t="t" r="r" b="b"/>
            <a:pathLst>
              <a:path w="3519312" h="3007909">
                <a:moveTo>
                  <a:pt x="519780" y="0"/>
                </a:moveTo>
                <a:lnTo>
                  <a:pt x="2999532" y="0"/>
                </a:lnTo>
                <a:lnTo>
                  <a:pt x="3003921" y="3989"/>
                </a:lnTo>
                <a:cubicBezTo>
                  <a:pt x="3322356" y="322424"/>
                  <a:pt x="3519312" y="762338"/>
                  <a:pt x="3519312" y="1248253"/>
                </a:cubicBezTo>
                <a:cubicBezTo>
                  <a:pt x="3519312" y="2220084"/>
                  <a:pt x="2731487" y="3007909"/>
                  <a:pt x="1759656" y="3007909"/>
                </a:cubicBezTo>
                <a:cubicBezTo>
                  <a:pt x="787826" y="3007909"/>
                  <a:pt x="0" y="2220084"/>
                  <a:pt x="0" y="1248253"/>
                </a:cubicBezTo>
                <a:cubicBezTo>
                  <a:pt x="0" y="762338"/>
                  <a:pt x="196957" y="322424"/>
                  <a:pt x="515392" y="3989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E836738-367D-09E9-2379-46923DEDEDBC}"/>
              </a:ext>
            </a:extLst>
          </p:cNvPr>
          <p:cNvSpPr txBox="1"/>
          <p:nvPr/>
        </p:nvSpPr>
        <p:spPr>
          <a:xfrm>
            <a:off x="-1371619" y="6319293"/>
            <a:ext cx="901470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/>
              <a:t>Together with God, we will explore, discover and flourish</a:t>
            </a:r>
            <a:endParaRPr lang="en-GB" b="1"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5666178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2601" y="643467"/>
            <a:ext cx="3465438" cy="456713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800" b="1" u="sng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Expectations for home-school working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A040BC5-12E7-8029-AF1C-FA1228A87515}"/>
              </a:ext>
            </a:extLst>
          </p:cNvPr>
          <p:cNvSpPr txBox="1"/>
          <p:nvPr/>
        </p:nvSpPr>
        <p:spPr>
          <a:xfrm>
            <a:off x="482600" y="5277684"/>
            <a:ext cx="3465438" cy="775494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Ctr="0" forceAA="0" compatLnSpc="1">
            <a:prstTxWarp prst="textNoShape">
              <a:avLst/>
            </a:prstTxWarp>
            <a:normAutofit/>
          </a:bodyPr>
          <a:lstStyle/>
          <a:p>
            <a:pPr defTabSz="914400">
              <a:lnSpc>
                <a:spcPct val="90000"/>
              </a:lnSpc>
              <a:spcBef>
                <a:spcPts val="1000"/>
              </a:spcBef>
            </a:pPr>
            <a:r>
              <a:rPr lang="en-US" sz="1700" b="1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Together with God, we will explore, discover and flourish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A40EABC-F0DC-F884-C145-89B44B12EE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50857" y="0"/>
            <a:ext cx="49949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88063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2CB962CF-61A3-4EF9-94F6-7C59B03295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AE30C82-11F5-9288-E458-C702CEDCDC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437" y="256424"/>
            <a:ext cx="5437309" cy="1678062"/>
          </a:xfrm>
        </p:spPr>
        <p:txBody>
          <a:bodyPr>
            <a:normAutofit/>
          </a:bodyPr>
          <a:lstStyle/>
          <a:p>
            <a:pPr algn="ctr"/>
            <a:r>
              <a:rPr lang="en-GB" sz="3500" b="1" u="sng">
                <a:cs typeface="Calibri Light"/>
              </a:rPr>
              <a:t>How do we assess your child and measure progress?</a:t>
            </a:r>
            <a:endParaRPr lang="en-GB" sz="3500" b="1" u="sng">
              <a:ea typeface="Calibri Light"/>
              <a:cs typeface="Calibri Ligh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CCD4A4-6075-2E81-CAE7-5CF8541668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5426" y="1941465"/>
            <a:ext cx="5597906" cy="3739377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sz="1200" b="1" u="sng">
                <a:ea typeface="+mn-lt"/>
                <a:cs typeface="+mn-lt"/>
              </a:rPr>
              <a:t>In house</a:t>
            </a:r>
            <a:endParaRPr lang="en-GB" sz="700">
              <a:ea typeface="+mn-lt"/>
              <a:cs typeface="+mn-lt"/>
            </a:endParaRPr>
          </a:p>
          <a:p>
            <a:r>
              <a:rPr lang="en-GB" sz="1200">
                <a:ea typeface="+mn-lt"/>
                <a:cs typeface="+mn-lt"/>
              </a:rPr>
              <a:t>Cold tasks and hot tasks will be used to ensure pupils are progressing over the space of a sequence of lessons. These are identified in the children's books with a </a:t>
            </a:r>
            <a:r>
              <a:rPr lang="en-GB" sz="1200" b="1">
                <a:ea typeface="+mn-lt"/>
                <a:cs typeface="+mn-lt"/>
              </a:rPr>
              <a:t>blue </a:t>
            </a:r>
            <a:r>
              <a:rPr lang="en-GB" sz="1200">
                <a:ea typeface="+mn-lt"/>
                <a:cs typeface="+mn-lt"/>
              </a:rPr>
              <a:t>(cold) and red (hot) dot. </a:t>
            </a:r>
            <a:endParaRPr lang="en-GB" sz="1200" b="1" u="sng">
              <a:latin typeface="Calibri"/>
              <a:ea typeface="Calibri"/>
              <a:cs typeface="Calibri"/>
            </a:endParaRPr>
          </a:p>
          <a:p>
            <a:r>
              <a:rPr lang="en-GB" sz="1200">
                <a:latin typeface="Arial"/>
                <a:ea typeface="Calibri"/>
                <a:cs typeface="Arial"/>
              </a:rPr>
              <a:t>Regular phonic / reading / maths / spelling assessments</a:t>
            </a:r>
            <a:endParaRPr lang="en-GB" sz="1200">
              <a:latin typeface="Calibri"/>
              <a:ea typeface="Calibri"/>
              <a:cs typeface="Calibri"/>
            </a:endParaRPr>
          </a:p>
          <a:p>
            <a:r>
              <a:rPr lang="en-GB" sz="1200">
                <a:latin typeface="Arial"/>
                <a:cs typeface="Arial"/>
              </a:rPr>
              <a:t>Staff hold termly pupil progress meetings with SLT to discuss progress of individual pupils – early identification is key. Support / resources are put in place to close the gap</a:t>
            </a:r>
          </a:p>
          <a:p>
            <a:r>
              <a:rPr lang="en-GB" sz="1200">
                <a:latin typeface="Arial"/>
                <a:cs typeface="Arial"/>
              </a:rPr>
              <a:t>Staff meet regularly with ALNCo who can offer advice, strategies and techniques that can help your child make progress, where needed</a:t>
            </a:r>
            <a:endParaRPr lang="en-US" sz="120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GB" sz="1200" b="1" u="sng">
                <a:ea typeface="+mn-lt"/>
                <a:cs typeface="+mn-lt"/>
              </a:rPr>
              <a:t>Interventions</a:t>
            </a:r>
            <a:endParaRPr lang="en-US" sz="1200">
              <a:ea typeface="+mn-lt"/>
              <a:cs typeface="+mn-lt"/>
            </a:endParaRPr>
          </a:p>
          <a:p>
            <a:r>
              <a:rPr lang="en-GB" sz="1200">
                <a:latin typeface="Arial"/>
                <a:cs typeface="Arial"/>
              </a:rPr>
              <a:t>As part of our universal provision pupils may be offered short term interventions such as ELSA, catch up reading / maths / social group</a:t>
            </a:r>
          </a:p>
          <a:p>
            <a:r>
              <a:rPr lang="en-GB" sz="1200">
                <a:latin typeface="Arial"/>
                <a:cs typeface="Arial"/>
              </a:rPr>
              <a:t>Interventions are used to reinforce skills learnt during the lesson </a:t>
            </a:r>
            <a:endParaRPr lang="en-GB" sz="1200">
              <a:ea typeface="Calibri"/>
              <a:cs typeface="Calibri"/>
            </a:endParaRPr>
          </a:p>
          <a:p>
            <a:r>
              <a:rPr lang="en-GB" sz="1200">
                <a:latin typeface="Arial"/>
                <a:cs typeface="Arial"/>
              </a:rPr>
              <a:t>Social / emotional interventions support children to ensure they are ready to learn. Wellbeing will always come first. Happy children learn best. </a:t>
            </a:r>
          </a:p>
          <a:p>
            <a:pPr marL="0" indent="0">
              <a:buNone/>
            </a:pPr>
            <a:r>
              <a:rPr lang="en-GB" sz="1200" b="1" u="sng">
                <a:cs typeface="Arial"/>
              </a:rPr>
              <a:t>Cluster work </a:t>
            </a:r>
            <a:endParaRPr lang="en-GB" sz="1200" b="1">
              <a:latin typeface="Arial"/>
              <a:cs typeface="Arial"/>
            </a:endParaRPr>
          </a:p>
          <a:p>
            <a:r>
              <a:rPr lang="en-GB" sz="1200">
                <a:latin typeface="Arial"/>
                <a:cs typeface="Arial"/>
              </a:rPr>
              <a:t>Half termly meetings with cluster colleagues for moderation, ensuring our pupils have equitable learning </a:t>
            </a:r>
            <a:endParaRPr lang="en-GB" sz="1200">
              <a:cs typeface="Calibri" panose="020F0502020204030204"/>
            </a:endParaRPr>
          </a:p>
          <a:p>
            <a:endParaRPr lang="en-GB" sz="700">
              <a:cs typeface="Arial"/>
            </a:endParaRPr>
          </a:p>
          <a:p>
            <a:endParaRPr lang="en-GB" sz="700">
              <a:cs typeface="Calibri"/>
            </a:endParaRPr>
          </a:p>
          <a:p>
            <a:pPr marL="0" indent="0">
              <a:buNone/>
            </a:pPr>
            <a:endParaRPr lang="en-GB" sz="700">
              <a:cs typeface="Calibri"/>
            </a:endParaRPr>
          </a:p>
        </p:txBody>
      </p:sp>
      <p:pic>
        <p:nvPicPr>
          <p:cNvPr id="5" name="Picture 4" descr="A group of children painting&#10;&#10;AI-generated content may be incorrect.">
            <a:extLst>
              <a:ext uri="{FF2B5EF4-FFF2-40B4-BE49-F238E27FC236}">
                <a16:creationId xmlns:a16="http://schemas.microsoft.com/office/drawing/2014/main" id="{141A1A2D-F901-4E4D-1092-4248B962E4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98167" y="253887"/>
            <a:ext cx="2996717" cy="2996717"/>
          </a:xfrm>
          <a:prstGeom prst="rect">
            <a:avLst/>
          </a:prstGeom>
        </p:spPr>
      </p:pic>
      <p:pic>
        <p:nvPicPr>
          <p:cNvPr id="4" name="Picture 3" descr="A hand holding a pen&#10;&#10;AI-generated content may be incorrect.">
            <a:extLst>
              <a:ext uri="{FF2B5EF4-FFF2-40B4-BE49-F238E27FC236}">
                <a16:creationId xmlns:a16="http://schemas.microsoft.com/office/drawing/2014/main" id="{75C8F4B3-C3B7-50FC-6AE4-FBD4C6FAF5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8167" y="4006326"/>
            <a:ext cx="2996717" cy="181026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32658EC-D8B7-7740-26ED-17F2727DC273}"/>
              </a:ext>
            </a:extLst>
          </p:cNvPr>
          <p:cNvSpPr txBox="1"/>
          <p:nvPr/>
        </p:nvSpPr>
        <p:spPr>
          <a:xfrm>
            <a:off x="1334" y="6332820"/>
            <a:ext cx="901470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/>
              <a:t>Together with God, we will explore, discover and flourish</a:t>
            </a:r>
            <a:endParaRPr lang="en-GB" b="1"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7498501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BEB4E9-B7B3-3FAB-592E-F290E106FB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369" y="238539"/>
            <a:ext cx="8263890" cy="1434415"/>
          </a:xfrm>
        </p:spPr>
        <p:txBody>
          <a:bodyPr anchor="b">
            <a:normAutofit/>
          </a:bodyPr>
          <a:lstStyle/>
          <a:p>
            <a:r>
              <a:rPr lang="en-GB" sz="4700" b="1" u="sng">
                <a:cs typeface="Calibri Light"/>
              </a:rPr>
              <a:t>How we communicate progress with home? </a:t>
            </a:r>
            <a:endParaRPr lang="en-GB" sz="4700" b="1" u="sng"/>
          </a:p>
        </p:txBody>
      </p:sp>
      <p:sp>
        <p:nvSpPr>
          <p:cNvPr id="19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9369" y="1681544"/>
            <a:ext cx="8229600" cy="18288"/>
          </a:xfrm>
          <a:custGeom>
            <a:avLst/>
            <a:gdLst>
              <a:gd name="connsiteX0" fmla="*/ 0 w 8229600"/>
              <a:gd name="connsiteY0" fmla="*/ 0 h 18288"/>
              <a:gd name="connsiteX1" fmla="*/ 521208 w 8229600"/>
              <a:gd name="connsiteY1" fmla="*/ 0 h 18288"/>
              <a:gd name="connsiteX2" fmla="*/ 1371600 w 8229600"/>
              <a:gd name="connsiteY2" fmla="*/ 0 h 18288"/>
              <a:gd name="connsiteX3" fmla="*/ 2221992 w 8229600"/>
              <a:gd name="connsiteY3" fmla="*/ 0 h 18288"/>
              <a:gd name="connsiteX4" fmla="*/ 3072384 w 8229600"/>
              <a:gd name="connsiteY4" fmla="*/ 0 h 18288"/>
              <a:gd name="connsiteX5" fmla="*/ 3511296 w 8229600"/>
              <a:gd name="connsiteY5" fmla="*/ 0 h 18288"/>
              <a:gd name="connsiteX6" fmla="*/ 4114800 w 8229600"/>
              <a:gd name="connsiteY6" fmla="*/ 0 h 18288"/>
              <a:gd name="connsiteX7" fmla="*/ 4553712 w 8229600"/>
              <a:gd name="connsiteY7" fmla="*/ 0 h 18288"/>
              <a:gd name="connsiteX8" fmla="*/ 5239512 w 8229600"/>
              <a:gd name="connsiteY8" fmla="*/ 0 h 18288"/>
              <a:gd name="connsiteX9" fmla="*/ 5843016 w 8229600"/>
              <a:gd name="connsiteY9" fmla="*/ 0 h 18288"/>
              <a:gd name="connsiteX10" fmla="*/ 6611112 w 8229600"/>
              <a:gd name="connsiteY10" fmla="*/ 0 h 18288"/>
              <a:gd name="connsiteX11" fmla="*/ 7461504 w 8229600"/>
              <a:gd name="connsiteY11" fmla="*/ 0 h 18288"/>
              <a:gd name="connsiteX12" fmla="*/ 8229600 w 8229600"/>
              <a:gd name="connsiteY12" fmla="*/ 0 h 18288"/>
              <a:gd name="connsiteX13" fmla="*/ 8229600 w 8229600"/>
              <a:gd name="connsiteY13" fmla="*/ 18288 h 18288"/>
              <a:gd name="connsiteX14" fmla="*/ 7461504 w 8229600"/>
              <a:gd name="connsiteY14" fmla="*/ 18288 h 18288"/>
              <a:gd name="connsiteX15" fmla="*/ 6940296 w 8229600"/>
              <a:gd name="connsiteY15" fmla="*/ 18288 h 18288"/>
              <a:gd name="connsiteX16" fmla="*/ 6419088 w 8229600"/>
              <a:gd name="connsiteY16" fmla="*/ 18288 h 18288"/>
              <a:gd name="connsiteX17" fmla="*/ 5650992 w 8229600"/>
              <a:gd name="connsiteY17" fmla="*/ 18288 h 18288"/>
              <a:gd name="connsiteX18" fmla="*/ 5129784 w 8229600"/>
              <a:gd name="connsiteY18" fmla="*/ 18288 h 18288"/>
              <a:gd name="connsiteX19" fmla="*/ 4690872 w 8229600"/>
              <a:gd name="connsiteY19" fmla="*/ 18288 h 18288"/>
              <a:gd name="connsiteX20" fmla="*/ 4087368 w 8229600"/>
              <a:gd name="connsiteY20" fmla="*/ 18288 h 18288"/>
              <a:gd name="connsiteX21" fmla="*/ 3401568 w 8229600"/>
              <a:gd name="connsiteY21" fmla="*/ 18288 h 18288"/>
              <a:gd name="connsiteX22" fmla="*/ 2798064 w 8229600"/>
              <a:gd name="connsiteY22" fmla="*/ 18288 h 18288"/>
              <a:gd name="connsiteX23" fmla="*/ 2276856 w 8229600"/>
              <a:gd name="connsiteY23" fmla="*/ 18288 h 18288"/>
              <a:gd name="connsiteX24" fmla="*/ 1426464 w 8229600"/>
              <a:gd name="connsiteY24" fmla="*/ 18288 h 18288"/>
              <a:gd name="connsiteX25" fmla="*/ 740664 w 8229600"/>
              <a:gd name="connsiteY25" fmla="*/ 18288 h 18288"/>
              <a:gd name="connsiteX26" fmla="*/ 0 w 8229600"/>
              <a:gd name="connsiteY26" fmla="*/ 18288 h 18288"/>
              <a:gd name="connsiteX27" fmla="*/ 0 w 8229600"/>
              <a:gd name="connsiteY2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8229600" h="18288" fill="none" extrusionOk="0">
                <a:moveTo>
                  <a:pt x="0" y="0"/>
                </a:moveTo>
                <a:cubicBezTo>
                  <a:pt x="227594" y="-4267"/>
                  <a:pt x="329693" y="13251"/>
                  <a:pt x="521208" y="0"/>
                </a:cubicBezTo>
                <a:cubicBezTo>
                  <a:pt x="712723" y="-13251"/>
                  <a:pt x="1137373" y="-13618"/>
                  <a:pt x="1371600" y="0"/>
                </a:cubicBezTo>
                <a:cubicBezTo>
                  <a:pt x="1605827" y="13618"/>
                  <a:pt x="1975382" y="-27374"/>
                  <a:pt x="2221992" y="0"/>
                </a:cubicBezTo>
                <a:cubicBezTo>
                  <a:pt x="2468602" y="27374"/>
                  <a:pt x="2863316" y="-20517"/>
                  <a:pt x="3072384" y="0"/>
                </a:cubicBezTo>
                <a:cubicBezTo>
                  <a:pt x="3281452" y="20517"/>
                  <a:pt x="3331438" y="10793"/>
                  <a:pt x="3511296" y="0"/>
                </a:cubicBezTo>
                <a:cubicBezTo>
                  <a:pt x="3691154" y="-10793"/>
                  <a:pt x="3906405" y="-29737"/>
                  <a:pt x="4114800" y="0"/>
                </a:cubicBezTo>
                <a:cubicBezTo>
                  <a:pt x="4323195" y="29737"/>
                  <a:pt x="4428852" y="-2234"/>
                  <a:pt x="4553712" y="0"/>
                </a:cubicBezTo>
                <a:cubicBezTo>
                  <a:pt x="4678572" y="2234"/>
                  <a:pt x="5065629" y="29368"/>
                  <a:pt x="5239512" y="0"/>
                </a:cubicBezTo>
                <a:cubicBezTo>
                  <a:pt x="5413395" y="-29368"/>
                  <a:pt x="5703888" y="11839"/>
                  <a:pt x="5843016" y="0"/>
                </a:cubicBezTo>
                <a:cubicBezTo>
                  <a:pt x="5982144" y="-11839"/>
                  <a:pt x="6260765" y="24719"/>
                  <a:pt x="6611112" y="0"/>
                </a:cubicBezTo>
                <a:cubicBezTo>
                  <a:pt x="6961459" y="-24719"/>
                  <a:pt x="7228293" y="32959"/>
                  <a:pt x="7461504" y="0"/>
                </a:cubicBezTo>
                <a:cubicBezTo>
                  <a:pt x="7694715" y="-32959"/>
                  <a:pt x="7990029" y="-3422"/>
                  <a:pt x="8229600" y="0"/>
                </a:cubicBezTo>
                <a:cubicBezTo>
                  <a:pt x="8228940" y="5812"/>
                  <a:pt x="8229447" y="9773"/>
                  <a:pt x="8229600" y="18288"/>
                </a:cubicBezTo>
                <a:cubicBezTo>
                  <a:pt x="7940706" y="-9293"/>
                  <a:pt x="7792584" y="-16009"/>
                  <a:pt x="7461504" y="18288"/>
                </a:cubicBezTo>
                <a:cubicBezTo>
                  <a:pt x="7130424" y="52585"/>
                  <a:pt x="7080072" y="43845"/>
                  <a:pt x="6940296" y="18288"/>
                </a:cubicBezTo>
                <a:cubicBezTo>
                  <a:pt x="6800520" y="-7269"/>
                  <a:pt x="6672872" y="26671"/>
                  <a:pt x="6419088" y="18288"/>
                </a:cubicBezTo>
                <a:cubicBezTo>
                  <a:pt x="6165304" y="9905"/>
                  <a:pt x="5869721" y="4987"/>
                  <a:pt x="5650992" y="18288"/>
                </a:cubicBezTo>
                <a:cubicBezTo>
                  <a:pt x="5432263" y="31589"/>
                  <a:pt x="5308310" y="3023"/>
                  <a:pt x="5129784" y="18288"/>
                </a:cubicBezTo>
                <a:cubicBezTo>
                  <a:pt x="4951258" y="33553"/>
                  <a:pt x="4799696" y="15357"/>
                  <a:pt x="4690872" y="18288"/>
                </a:cubicBezTo>
                <a:cubicBezTo>
                  <a:pt x="4582048" y="21219"/>
                  <a:pt x="4311124" y="-7836"/>
                  <a:pt x="4087368" y="18288"/>
                </a:cubicBezTo>
                <a:cubicBezTo>
                  <a:pt x="3863612" y="44412"/>
                  <a:pt x="3730288" y="13374"/>
                  <a:pt x="3401568" y="18288"/>
                </a:cubicBezTo>
                <a:cubicBezTo>
                  <a:pt x="3072848" y="23202"/>
                  <a:pt x="3020684" y="32425"/>
                  <a:pt x="2798064" y="18288"/>
                </a:cubicBezTo>
                <a:cubicBezTo>
                  <a:pt x="2575444" y="4151"/>
                  <a:pt x="2440915" y="-7352"/>
                  <a:pt x="2276856" y="18288"/>
                </a:cubicBezTo>
                <a:cubicBezTo>
                  <a:pt x="2112797" y="43928"/>
                  <a:pt x="1726502" y="-9560"/>
                  <a:pt x="1426464" y="18288"/>
                </a:cubicBezTo>
                <a:cubicBezTo>
                  <a:pt x="1126426" y="46136"/>
                  <a:pt x="992925" y="21016"/>
                  <a:pt x="740664" y="18288"/>
                </a:cubicBezTo>
                <a:cubicBezTo>
                  <a:pt x="488403" y="15560"/>
                  <a:pt x="195650" y="-16061"/>
                  <a:pt x="0" y="18288"/>
                </a:cubicBezTo>
                <a:cubicBezTo>
                  <a:pt x="348" y="9455"/>
                  <a:pt x="654" y="3983"/>
                  <a:pt x="0" y="0"/>
                </a:cubicBezTo>
                <a:close/>
              </a:path>
              <a:path w="8229600" h="18288" stroke="0" extrusionOk="0">
                <a:moveTo>
                  <a:pt x="0" y="0"/>
                </a:moveTo>
                <a:cubicBezTo>
                  <a:pt x="259263" y="-9445"/>
                  <a:pt x="404731" y="4427"/>
                  <a:pt x="521208" y="0"/>
                </a:cubicBezTo>
                <a:cubicBezTo>
                  <a:pt x="637685" y="-4427"/>
                  <a:pt x="839187" y="564"/>
                  <a:pt x="960120" y="0"/>
                </a:cubicBezTo>
                <a:cubicBezTo>
                  <a:pt x="1081053" y="-564"/>
                  <a:pt x="1313469" y="-16481"/>
                  <a:pt x="1481328" y="0"/>
                </a:cubicBezTo>
                <a:cubicBezTo>
                  <a:pt x="1649187" y="16481"/>
                  <a:pt x="1885247" y="26161"/>
                  <a:pt x="2167128" y="0"/>
                </a:cubicBezTo>
                <a:cubicBezTo>
                  <a:pt x="2449009" y="-26161"/>
                  <a:pt x="2761875" y="-22202"/>
                  <a:pt x="2935224" y="0"/>
                </a:cubicBezTo>
                <a:cubicBezTo>
                  <a:pt x="3108573" y="22202"/>
                  <a:pt x="3540687" y="-2863"/>
                  <a:pt x="3785616" y="0"/>
                </a:cubicBezTo>
                <a:cubicBezTo>
                  <a:pt x="4030545" y="2863"/>
                  <a:pt x="4280774" y="-12442"/>
                  <a:pt x="4636008" y="0"/>
                </a:cubicBezTo>
                <a:cubicBezTo>
                  <a:pt x="4991242" y="12442"/>
                  <a:pt x="5025483" y="16914"/>
                  <a:pt x="5239512" y="0"/>
                </a:cubicBezTo>
                <a:cubicBezTo>
                  <a:pt x="5453541" y="-16914"/>
                  <a:pt x="5754008" y="16592"/>
                  <a:pt x="6007608" y="0"/>
                </a:cubicBezTo>
                <a:cubicBezTo>
                  <a:pt x="6261208" y="-16592"/>
                  <a:pt x="6407957" y="-11909"/>
                  <a:pt x="6693408" y="0"/>
                </a:cubicBezTo>
                <a:cubicBezTo>
                  <a:pt x="6978859" y="11909"/>
                  <a:pt x="7015437" y="-20890"/>
                  <a:pt x="7296912" y="0"/>
                </a:cubicBezTo>
                <a:cubicBezTo>
                  <a:pt x="7578387" y="20890"/>
                  <a:pt x="7859622" y="46406"/>
                  <a:pt x="8229600" y="0"/>
                </a:cubicBezTo>
                <a:cubicBezTo>
                  <a:pt x="8230508" y="6337"/>
                  <a:pt x="8228722" y="11778"/>
                  <a:pt x="8229600" y="18288"/>
                </a:cubicBezTo>
                <a:cubicBezTo>
                  <a:pt x="8075287" y="35054"/>
                  <a:pt x="7821366" y="21850"/>
                  <a:pt x="7626096" y="18288"/>
                </a:cubicBezTo>
                <a:cubicBezTo>
                  <a:pt x="7430826" y="14726"/>
                  <a:pt x="7320004" y="-9669"/>
                  <a:pt x="7022592" y="18288"/>
                </a:cubicBezTo>
                <a:cubicBezTo>
                  <a:pt x="6725180" y="46245"/>
                  <a:pt x="6348804" y="-14025"/>
                  <a:pt x="6172200" y="18288"/>
                </a:cubicBezTo>
                <a:cubicBezTo>
                  <a:pt x="5995596" y="50601"/>
                  <a:pt x="5788102" y="22890"/>
                  <a:pt x="5650992" y="18288"/>
                </a:cubicBezTo>
                <a:cubicBezTo>
                  <a:pt x="5513882" y="13686"/>
                  <a:pt x="5198399" y="29121"/>
                  <a:pt x="4882896" y="18288"/>
                </a:cubicBezTo>
                <a:cubicBezTo>
                  <a:pt x="4567393" y="7455"/>
                  <a:pt x="4557008" y="26965"/>
                  <a:pt x="4443984" y="18288"/>
                </a:cubicBezTo>
                <a:cubicBezTo>
                  <a:pt x="4330960" y="9611"/>
                  <a:pt x="4061674" y="28891"/>
                  <a:pt x="3758184" y="18288"/>
                </a:cubicBezTo>
                <a:cubicBezTo>
                  <a:pt x="3454694" y="7685"/>
                  <a:pt x="3380392" y="19119"/>
                  <a:pt x="3236976" y="18288"/>
                </a:cubicBezTo>
                <a:cubicBezTo>
                  <a:pt x="3093560" y="17457"/>
                  <a:pt x="2632116" y="37607"/>
                  <a:pt x="2386584" y="18288"/>
                </a:cubicBezTo>
                <a:cubicBezTo>
                  <a:pt x="2141052" y="-1031"/>
                  <a:pt x="2110884" y="28777"/>
                  <a:pt x="1947672" y="18288"/>
                </a:cubicBezTo>
                <a:cubicBezTo>
                  <a:pt x="1784460" y="7799"/>
                  <a:pt x="1535467" y="461"/>
                  <a:pt x="1261872" y="18288"/>
                </a:cubicBezTo>
                <a:cubicBezTo>
                  <a:pt x="988277" y="36115"/>
                  <a:pt x="1021096" y="10375"/>
                  <a:pt x="822960" y="18288"/>
                </a:cubicBezTo>
                <a:cubicBezTo>
                  <a:pt x="624824" y="26201"/>
                  <a:pt x="298309" y="1283"/>
                  <a:pt x="0" y="18288"/>
                </a:cubicBezTo>
                <a:cubicBezTo>
                  <a:pt x="-633" y="12278"/>
                  <a:pt x="-757" y="5867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F9C753-498E-C131-C113-3E4B12A489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369" y="1831386"/>
            <a:ext cx="5035164" cy="4359102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sz="1600">
                <a:cs typeface="Calibri"/>
              </a:rPr>
              <a:t>Sharing sessions and parent meeting dates are set:</a:t>
            </a:r>
            <a:endParaRPr lang="en-US" sz="1600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sz="1600" b="1" u="sng">
                <a:cs typeface="Calibri"/>
              </a:rPr>
              <a:t>Autumn Term </a:t>
            </a:r>
            <a:endParaRPr lang="en-GB" sz="1600">
              <a:ea typeface="Calibri"/>
              <a:cs typeface="Calibri"/>
            </a:endParaRPr>
          </a:p>
          <a:p>
            <a:r>
              <a:rPr lang="en-GB" sz="1600" err="1">
                <a:cs typeface="Calibri"/>
              </a:rPr>
              <a:t>Dewch</a:t>
            </a:r>
            <a:r>
              <a:rPr lang="en-GB" sz="1600">
                <a:cs typeface="Calibri"/>
              </a:rPr>
              <a:t> </a:t>
            </a:r>
            <a:r>
              <a:rPr lang="en-GB" sz="1600" err="1">
                <a:cs typeface="Calibri"/>
              </a:rPr>
              <a:t>i</a:t>
            </a:r>
            <a:r>
              <a:rPr lang="en-GB" sz="1600">
                <a:cs typeface="Calibri"/>
              </a:rPr>
              <a:t> weld session (a chance to see your child's work in their classroom) Tuesday 4th November (pm)</a:t>
            </a:r>
            <a:endParaRPr lang="en-GB" sz="1600">
              <a:ea typeface="Calibri"/>
              <a:cs typeface="Calibri"/>
            </a:endParaRPr>
          </a:p>
          <a:p>
            <a:endParaRPr lang="en-GB" sz="1600">
              <a:highlight>
                <a:srgbClr val="FFFF00"/>
              </a:highlight>
              <a:ea typeface="Calibri"/>
              <a:cs typeface="Calibri"/>
            </a:endParaRPr>
          </a:p>
          <a:p>
            <a:r>
              <a:rPr lang="en-GB" sz="1600">
                <a:cs typeface="Calibri"/>
              </a:rPr>
              <a:t>During these sessions you will have a look at your child's learning journey. The class teacher(s) will provide you with 3 next step targets for your child, together with ways you can help at home</a:t>
            </a:r>
            <a:endParaRPr lang="en-GB" sz="1600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sz="1600" b="1" u="sng">
                <a:cs typeface="Calibri"/>
              </a:rPr>
              <a:t>Spring Term</a:t>
            </a:r>
            <a:r>
              <a:rPr lang="en-GB" sz="1600" b="1">
                <a:cs typeface="Calibri"/>
              </a:rPr>
              <a:t> </a:t>
            </a:r>
            <a:endParaRPr lang="en-GB" sz="1600">
              <a:ea typeface="Calibri"/>
              <a:cs typeface="Calibri"/>
            </a:endParaRPr>
          </a:p>
          <a:p>
            <a:r>
              <a:rPr lang="en-GB" sz="1600">
                <a:cs typeface="Calibri"/>
              </a:rPr>
              <a:t>Parent meetings (date tbc)</a:t>
            </a:r>
            <a:endParaRPr lang="en-GB" sz="1600">
              <a:ea typeface="Calibri"/>
              <a:cs typeface="Calibri"/>
            </a:endParaRPr>
          </a:p>
          <a:p>
            <a:r>
              <a:rPr lang="en-GB" sz="1600">
                <a:cs typeface="Calibri"/>
              </a:rPr>
              <a:t>Discussion of progress and ways you can help at home </a:t>
            </a:r>
            <a:endParaRPr lang="en-GB" sz="1600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sz="1600" b="1" u="sng">
                <a:cs typeface="Calibri"/>
              </a:rPr>
              <a:t>Summer Term</a:t>
            </a:r>
            <a:endParaRPr lang="en-GB" sz="1600" b="1" u="sng">
              <a:ea typeface="Calibri"/>
              <a:cs typeface="Calibri"/>
            </a:endParaRPr>
          </a:p>
          <a:p>
            <a:r>
              <a:rPr lang="en-GB" sz="1600">
                <a:cs typeface="Calibri"/>
              </a:rPr>
              <a:t>Written report</a:t>
            </a:r>
            <a:endParaRPr lang="en-GB" sz="1600">
              <a:ea typeface="Calibri"/>
              <a:cs typeface="Calibri"/>
            </a:endParaRPr>
          </a:p>
          <a:p>
            <a:endParaRPr lang="en-GB" sz="1000">
              <a:cs typeface="Calibri"/>
            </a:endParaRPr>
          </a:p>
          <a:p>
            <a:endParaRPr lang="en-GB" sz="1000">
              <a:cs typeface="Calibri"/>
            </a:endParaRPr>
          </a:p>
          <a:p>
            <a:pPr marL="0" indent="0">
              <a:buNone/>
            </a:pPr>
            <a:endParaRPr lang="en-GB" sz="1000" b="1" u="sng">
              <a:cs typeface="Calibri"/>
            </a:endParaRPr>
          </a:p>
          <a:p>
            <a:pPr marL="0" indent="0">
              <a:buNone/>
            </a:pPr>
            <a:endParaRPr lang="en-GB" sz="1000" b="1" u="sng">
              <a:cs typeface="Calibri"/>
            </a:endParaRPr>
          </a:p>
        </p:txBody>
      </p:sp>
      <p:pic>
        <p:nvPicPr>
          <p:cNvPr id="4" name="Picture 3" descr="A cartoon of a child with his arms out&#10;&#10;AI-generated content may be incorrect.">
            <a:extLst>
              <a:ext uri="{FF2B5EF4-FFF2-40B4-BE49-F238E27FC236}">
                <a16:creationId xmlns:a16="http://schemas.microsoft.com/office/drawing/2014/main" id="{EA7E924E-4195-6DF9-E4C6-1159105A975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" b="1006"/>
          <a:stretch>
            <a:fillRect/>
          </a:stretch>
        </p:blipFill>
        <p:spPr>
          <a:xfrm>
            <a:off x="5756743" y="2093976"/>
            <a:ext cx="2955798" cy="409651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6254695-9443-3470-9092-D3FA3D1BBF21}"/>
              </a:ext>
            </a:extLst>
          </p:cNvPr>
          <p:cNvSpPr txBox="1"/>
          <p:nvPr/>
        </p:nvSpPr>
        <p:spPr>
          <a:xfrm>
            <a:off x="1334" y="6332820"/>
            <a:ext cx="901470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/>
              <a:t>Together with God, we will explore, discover and flourish</a:t>
            </a:r>
            <a:endParaRPr lang="en-GB" b="1"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78683877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21F9B6-7B11-7AD8-DEE0-6A949E6448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7430" y="2759805"/>
            <a:ext cx="2468166" cy="2452687"/>
          </a:xfrm>
        </p:spPr>
        <p:txBody>
          <a:bodyPr anchor="ctr">
            <a:normAutofit/>
          </a:bodyPr>
          <a:lstStyle/>
          <a:p>
            <a:r>
              <a:rPr lang="en-US" sz="3100" b="1" u="sng"/>
              <a:t>How do we share important dates / events / learning?</a:t>
            </a:r>
            <a:endParaRPr lang="en-US" sz="3100" b="1" u="sng">
              <a:cs typeface="Calibri Light"/>
            </a:endParaRPr>
          </a:p>
        </p:txBody>
      </p:sp>
      <p:pic>
        <p:nvPicPr>
          <p:cNvPr id="9" name="Picture 8" descr="A red rectangular sign with white text&#10;&#10;AI-generated content may be incorrect.">
            <a:extLst>
              <a:ext uri="{FF2B5EF4-FFF2-40B4-BE49-F238E27FC236}">
                <a16:creationId xmlns:a16="http://schemas.microsoft.com/office/drawing/2014/main" id="{BCB11BF7-CDDF-4AFD-1335-C2FDA5D68FA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1955" b="18678"/>
          <a:stretch>
            <a:fillRect/>
          </a:stretch>
        </p:blipFill>
        <p:spPr>
          <a:xfrm>
            <a:off x="20" y="10"/>
            <a:ext cx="5325787" cy="216202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127292-818E-6C8D-0331-EF18F12557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67986" y="1761818"/>
            <a:ext cx="5614060" cy="444371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US" sz="1800">
                <a:cs typeface="Calibri"/>
              </a:rPr>
              <a:t>Please ensure you keep up to date with the school news using:</a:t>
            </a:r>
            <a:endParaRPr lang="en-US" sz="1800">
              <a:ea typeface="Calibri"/>
              <a:cs typeface="Calibri"/>
            </a:endParaRPr>
          </a:p>
          <a:p>
            <a:r>
              <a:rPr lang="en-US" sz="1800" b="1">
                <a:cs typeface="Calibri"/>
              </a:rPr>
              <a:t>School App</a:t>
            </a:r>
            <a:r>
              <a:rPr lang="en-US" sz="1800">
                <a:cs typeface="Calibri"/>
              </a:rPr>
              <a:t> - this includes calendar dates, emails and notifications</a:t>
            </a:r>
            <a:endParaRPr lang="en-US" sz="1800">
              <a:ea typeface="Calibri"/>
              <a:cs typeface="Calibri"/>
            </a:endParaRPr>
          </a:p>
          <a:p>
            <a:r>
              <a:rPr lang="en-US" sz="1800" b="1">
                <a:cs typeface="Calibri"/>
              </a:rPr>
              <a:t>Class Dojo – </a:t>
            </a:r>
            <a:r>
              <a:rPr lang="en-US" sz="1800">
                <a:cs typeface="Calibri"/>
              </a:rPr>
              <a:t>weekly snippets of learning that is taking place</a:t>
            </a:r>
            <a:endParaRPr lang="en-US" sz="1800">
              <a:ea typeface="Calibri"/>
              <a:cs typeface="Calibri"/>
            </a:endParaRPr>
          </a:p>
          <a:p>
            <a:r>
              <a:rPr lang="en-US" sz="1800" b="1">
                <a:cs typeface="Calibri"/>
              </a:rPr>
              <a:t>Newsletter </a:t>
            </a:r>
            <a:r>
              <a:rPr lang="en-US" sz="1800">
                <a:cs typeface="Calibri"/>
              </a:rPr>
              <a:t>- half termly to celebrate learning</a:t>
            </a:r>
            <a:endParaRPr lang="en-US" sz="1800">
              <a:ea typeface="Calibri"/>
              <a:cs typeface="Calibri"/>
            </a:endParaRPr>
          </a:p>
          <a:p>
            <a:r>
              <a:rPr lang="en-US" sz="1800" b="1">
                <a:cs typeface="Calibri"/>
              </a:rPr>
              <a:t>Website </a:t>
            </a:r>
            <a:r>
              <a:rPr lang="en-US" sz="1800">
                <a:cs typeface="Calibri"/>
              </a:rPr>
              <a:t>- overview of learning and links to home school websites such as TT rockstars, editable forms such as medical and holiday forms </a:t>
            </a:r>
            <a:endParaRPr lang="en-US" sz="1800">
              <a:ea typeface="Calibri"/>
              <a:cs typeface="Calibri"/>
            </a:endParaRPr>
          </a:p>
          <a:p>
            <a:r>
              <a:rPr lang="en-US" sz="1800" b="1">
                <a:cs typeface="Calibri"/>
              </a:rPr>
              <a:t>Important events will be on the school calendar on the website and on the school app</a:t>
            </a:r>
            <a:endParaRPr lang="en-US" sz="1800" b="1">
              <a:ea typeface="Calibri"/>
              <a:cs typeface="Calibri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EDC4136-3913-5B4F-8994-F37954DE8F49}"/>
              </a:ext>
            </a:extLst>
          </p:cNvPr>
          <p:cNvSpPr txBox="1"/>
          <p:nvPr/>
        </p:nvSpPr>
        <p:spPr>
          <a:xfrm>
            <a:off x="1334" y="6332820"/>
            <a:ext cx="901470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/>
              <a:t>Together with God, we will explore, discover and flourish</a:t>
            </a:r>
            <a:endParaRPr lang="en-GB" b="1"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7258641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AD33044A-6A27-49D5-8B79-1B7ED6CFF1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66962" y="1172029"/>
            <a:ext cx="4525256" cy="4513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2021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6331c20-07bb-40a9-9243-de2229a985bf">
      <Terms xmlns="http://schemas.microsoft.com/office/infopath/2007/PartnerControls"/>
    </lcf76f155ced4ddcb4097134ff3c332f>
    <SharedWithUsers xmlns="4dc536f9-f908-4c5f-923d-d76c60536969">
      <UserInfo>
        <DisplayName/>
        <AccountId xsi:nil="true"/>
        <AccountType/>
      </UserInfo>
    </SharedWithUsers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F5B2C66B475F4CB15CD2A4BF97CAD0" ma:contentTypeVersion="15" ma:contentTypeDescription="Create a new document." ma:contentTypeScope="" ma:versionID="d118577bb7809d70642c6e0ccc7b682b">
  <xsd:schema xmlns:xsd="http://www.w3.org/2001/XMLSchema" xmlns:xs="http://www.w3.org/2001/XMLSchema" xmlns:p="http://schemas.microsoft.com/office/2006/metadata/properties" xmlns:ns2="16331c20-07bb-40a9-9243-de2229a985bf" xmlns:ns3="4dc536f9-f908-4c5f-923d-d76c60536969" targetNamespace="http://schemas.microsoft.com/office/2006/metadata/properties" ma:root="true" ma:fieldsID="d6bc1297547852b3063470a3551d2493" ns2:_="" ns3:_="">
    <xsd:import namespace="16331c20-07bb-40a9-9243-de2229a985bf"/>
    <xsd:import namespace="4dc536f9-f908-4c5f-923d-d76c6053696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lcf76f155ced4ddcb4097134ff3c332f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331c20-07bb-40a9-9243-de2229a985b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e8eb062c-d763-48f9-a1b1-826b13cffd4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c536f9-f908-4c5f-923d-d76c60536969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457B78F-5DD3-453A-BC45-6F7D980C9E81}">
  <ds:schemaRefs>
    <ds:schemaRef ds:uri="098f7941-c466-41f5-b329-63f91bc42703"/>
    <ds:schemaRef ds:uri="16331c20-07bb-40a9-9243-de2229a985bf"/>
    <ds:schemaRef ds:uri="4dc536f9-f908-4c5f-923d-d76c60536969"/>
    <ds:schemaRef ds:uri="6857512f-849d-4d74-8fce-428aa6bfdd7b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F30F7634-2F5A-4C7A-8244-89C7E0AC10EA}">
  <ds:schemaRefs>
    <ds:schemaRef ds:uri="16331c20-07bb-40a9-9243-de2229a985bf"/>
    <ds:schemaRef ds:uri="4dc536f9-f908-4c5f-923d-d76c60536969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9E43E739-8308-4136-AE5F-D2978E6FDE8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{7506030A-8150-AE47-866C-2128DF7726FB}tf10001062</Template>
  <Application>Microsoft Office PowerPoint</Application>
  <PresentationFormat>On-screen Show (4:3)</PresentationFormat>
  <Slides>18</Slides>
  <Notes>0</Notes>
  <HiddenSlides>0</HiddenSlide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18</vt:i4>
      </vt:variant>
    </vt:vector>
  </HeadingPairs>
  <TitlesOfParts>
    <vt:vector size="20" baseType="lpstr">
      <vt:lpstr>Office Theme</vt:lpstr>
      <vt:lpstr>office theme</vt:lpstr>
      <vt:lpstr>Meet the teacher</vt:lpstr>
      <vt:lpstr>Year 1 and 2 team</vt:lpstr>
      <vt:lpstr>Our School Vision</vt:lpstr>
      <vt:lpstr>Topic plan for the year</vt:lpstr>
      <vt:lpstr>Autumn term topic  God's Gifts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Daily snack</vt:lpstr>
      <vt:lpstr>Uniform</vt:lpstr>
      <vt:lpstr>Expectations for home-school working</vt:lpstr>
      <vt:lpstr>How do we assess your child and measure progress?</vt:lpstr>
      <vt:lpstr>How we communicate progress with home? </vt:lpstr>
      <vt:lpstr>How do we share important dates / events / learning?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Meet the teacher!</dc:title>
  <dc:creator>CLaire</dc:creator>
  <cp:revision>14</cp:revision>
  <cp:lastPrinted>2014-09-23T11:10:32Z</cp:lastPrinted>
  <dcterms:created xsi:type="dcterms:W3CDTF">2014-09-22T18:20:41Z</dcterms:created>
  <dcterms:modified xsi:type="dcterms:W3CDTF">2025-09-09T11:15:39Z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0x010100E9F5B2C66B475F4CB15CD2A4BF97CAD0</vt:lpwstr>
  </property>
  <property fmtid="{D5CDD505-2E9C-101B-9397-08002B2CF9AE}" pid="3" name="MediaServiceImageTags">
    <vt:lpwstr/>
  </property>
  <property fmtid="{D5CDD505-2E9C-101B-9397-08002B2CF9AE}" pid="4" name="xd_ProgID">
    <vt:lpwstr/>
  </property>
  <property fmtid="{D5CDD505-2E9C-101B-9397-08002B2CF9AE}" pid="5" name="_SourceUrl">
    <vt:lpwstr/>
  </property>
  <property fmtid="{D5CDD505-2E9C-101B-9397-08002B2CF9AE}" pid="6" name="_SharedFileIndex">
    <vt:lpwstr/>
  </property>
  <property fmtid="{D5CDD505-2E9C-101B-9397-08002B2CF9AE}" pid="7" name="ComplianceAssetId">
    <vt:lpwstr/>
  </property>
  <property fmtid="{D5CDD505-2E9C-101B-9397-08002B2CF9AE}" pid="8" name="TemplateUrl">
    <vt:lpwstr/>
  </property>
  <property fmtid="{D5CDD505-2E9C-101B-9397-08002B2CF9AE}" pid="9" name="_ExtendedDescription">
    <vt:lpwstr/>
  </property>
  <property fmtid="{D5CDD505-2E9C-101B-9397-08002B2CF9AE}" pid="10" name="TriggerFlowInfo">
    <vt:lpwstr/>
  </property>
  <property fmtid="{D5CDD505-2E9C-101B-9397-08002B2CF9AE}" pid="11" name="xd_Signature">
    <vt:lpwstr/>
  </property>
</Properties>
</file>